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88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86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1571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157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15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50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73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06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7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0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60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6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40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6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D5CAD1-F395-47B3-BF86-0144AF8CDD1C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BDAB6-EBE4-4A60-89F2-F06E17969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646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4E41A-12EC-31BA-EC42-6F709119B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302" y="1447800"/>
            <a:ext cx="11766697" cy="3329581"/>
          </a:xfrm>
        </p:spPr>
        <p:txBody>
          <a:bodyPr/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Asif Ali Zardari’s Era: Political Transition, Reform, and Democratic Consolidation (2008–2013)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37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4DF9A-4EA6-8F60-59CC-56CB15145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– Civilian Transition After Musharraf’s Rule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9C6B931-38BB-04D9-A890-4808BC73A8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26866" y="2054669"/>
            <a:ext cx="11088688" cy="419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2008 marked Pakistan’s return to democracy after nearly a decade of military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Asif Ali Zardari became President following Benazir Bhutto’s assassination and PPP victory.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presidency symbolized transition from authoritarianism to fragile civilian governance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Zardari faced political instability, economic decline, and institutional mistrust across the 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perception divided between sympathy for Bhutto legacy and suspicion toward corruption allegations.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Coalition government under PPP aimed to restore democracy and constitutional supremacy gradually.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Zardari’s era witnessed major judicial, political, and constitutional developments shaping Pakistan’s democracy.</a:t>
            </a:r>
          </a:p>
        </p:txBody>
      </p:sp>
    </p:spTree>
    <p:extLst>
      <p:ext uri="{BB962C8B-B14F-4D97-AF65-F5344CB8AC3E}">
        <p14:creationId xmlns:p14="http://schemas.microsoft.com/office/powerpoint/2010/main" val="293895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B8F80-0AFB-F71C-7036-9E12BCD77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Controversy Over Zardari’s Appointment as President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38B3A-AFC6-2862-D860-7385BDA32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20093" cy="41954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Zardari’s election as President in 2008 followed emotional sympathy after Benazir’s assassination.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Critics accused him of exploiting PPP’s legacy for personal and political consolidation purposes.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past corruption cases earned him the nickname “Mr. Ten Percent” in opposition rhetoric.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controversy, he secured parliamentary majority through political negotiation and coalition building.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Civil-military establishment initially skeptical of his leadership and decision-making independence.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Zardari’s presidency began amid public doubt, political opposition, and weak institutional confidence.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challenge was balancing legitimacy, transparency, and continuity of democratic process nationally.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726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23196-1621-5726-FF94-584B37D26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443647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National Reconciliation Ordinance (NRO)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3B5DFE8-9C95-9F12-21B8-C011DFDB0F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36101"/>
            <a:ext cx="11137985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NRO introduced by Musharraf in 2007 benefited Zardari and PPP leadership directly.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granted amnesty to politicians, bureaucrats, and officials accused of corruption or misuse.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ordinance allowed Zardari’s return to politics and participation in democratic process.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Supreme Court in 2009 declared NRO unconstitutional, reopening corruption and accountability cases.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decision intensified executive-judiciary conflict and created severe political instability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Opposition parties used NRO issue to question Zardari’s legitimacy and moral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controversy damaged PPP’s credibility but strengthened judicial independence in governance.</a:t>
            </a:r>
          </a:p>
        </p:txBody>
      </p:sp>
    </p:spTree>
    <p:extLst>
      <p:ext uri="{BB962C8B-B14F-4D97-AF65-F5344CB8AC3E}">
        <p14:creationId xmlns:p14="http://schemas.microsoft.com/office/powerpoint/2010/main" val="3056612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6E3CB-D2C2-8001-FF34-761C8709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28708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Crisis and Governance Challenges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5CD1407-4D06-A7DE-AB5C-9102A51129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06240"/>
            <a:ext cx="10892341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Zardari’s government inherited a severe economic crisis with inflation and energy shortages.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 financial recession worsened Pakistan’s fiscal deficit and unemployment during his tenure.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IMF bailout package 2008 provided short-term relief but deepened dependency on external loans.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Energy crisis caused widespread load shedding and public protests against government inefficiency.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Corruption allegations and poor management further eroded investor and public confidence.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reforms, GDP growth remained low and poverty indicators continued to rise.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instability became one of the biggest challenges undermining his government’s popularity.</a:t>
            </a:r>
          </a:p>
        </p:txBody>
      </p:sp>
    </p:spTree>
    <p:extLst>
      <p:ext uri="{BB962C8B-B14F-4D97-AF65-F5344CB8AC3E}">
        <p14:creationId xmlns:p14="http://schemas.microsoft.com/office/powerpoint/2010/main" val="264518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F426B-3EBC-C162-BEC7-A2E33A6D0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443647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Judicial Crisis and Chief Justice Iftikhar Chaudhry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CAAB6F5-20B8-7E8F-8216-3D810D0E5B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5733" y="2176091"/>
            <a:ext cx="11416267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Zardari initially resisted reinstatement of Chief Justice Iftikhar Chaudhry after Musharraf’s removal.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Lawyers’ Movement and civil society protests demanded full judicial independence restoration.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PM Yousaf Raza Gillani finally announced Chief Justice’s reinstatement in March 2009.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Judiciary re-emerged as powerful institution challenging executive decisions and presidential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Zardari’s reluctance created rift between PPP government and legal community across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Judicial activism under Chaudhry often criticized government policies and corruption allegations publicly.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crisis defined evolving civil-military-judicial power balance in Pakistan’s democratic system.</a:t>
            </a:r>
          </a:p>
        </p:txBody>
      </p:sp>
    </p:spTree>
    <p:extLst>
      <p:ext uri="{BB962C8B-B14F-4D97-AF65-F5344CB8AC3E}">
        <p14:creationId xmlns:p14="http://schemas.microsoft.com/office/powerpoint/2010/main" val="2677631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939A-D95D-A9B7-31B5-F1F37E640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18th and 19th Constitutional 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BDD09-A94B-D14D-B958-2261C5676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521" y="1585085"/>
            <a:ext cx="11546958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18th Amendment 2010 landmark reform restoring parliamentary supremacy and provincial autonomy fully.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removed 17th Amendment’s presidential powers established under Musharraf’s Legal Framework Order.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of Prime Minister regained authority, ensuring democratic balance within state institutions.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19th Amendment clarified judicial appointment procedures strengthening transparency and accountability mechanisms.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amendments reflected PPP’s effort to correct military-era constitutional distortions effectively.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 structure strengthened through provincial resource distribution under NFC Award arrangements.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Zardari’s approval of amendments enhanced his democratic image despite political controversies elsewhere.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166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34D6-07ED-49EF-5618-F1D33DCDA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Yousaf Raza Gillani’s Role and 2013 Elections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1DC32-4D3D-E544-8D38-70B8D5D5B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10" y="1446862"/>
            <a:ext cx="11004698" cy="419548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 Gillani worked closely with Zardari to stabilize parliamentary democracy and coalition government.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government focused on reconciliation, constitutional reforms, and restoration of provincial rights.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Gillani disqualified 2012 after contempt case linked with NRO and judiciary conflict.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Raja Pervaiz Ashraf succeeded him, continuing PPP’s governance until completion of full term.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 elections marked first peaceful democratic transition between elected governments in Pakistan.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PML-N’s Nawaz Sharif won, symbolizing maturity of Pakistan’s democratic and political process.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Zardari’s presidency ended historically as civilian government completed full five-year tenure successfully.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518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ECF72-4B93-E5B4-CF95-CEF5A03F4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9126" y="3084276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5790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722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Times New Roman</vt:lpstr>
      <vt:lpstr>Wingdings</vt:lpstr>
      <vt:lpstr>Wingdings 3</vt:lpstr>
      <vt:lpstr>Ion</vt:lpstr>
      <vt:lpstr>Asif Ali Zardari’s Era: Political Transition, Reform, and Democratic Consolidation (2008–2013) </vt:lpstr>
      <vt:lpstr>Introduction – Civilian Transition After Musharraf’s Rule</vt:lpstr>
      <vt:lpstr>Controversy Over Zardari’s Appointment as President</vt:lpstr>
      <vt:lpstr>The National Reconciliation Ordinance (NRO)</vt:lpstr>
      <vt:lpstr>Economic Crisis and Governance Challenges</vt:lpstr>
      <vt:lpstr>Judicial Crisis and Chief Justice Iftikhar Chaudhry</vt:lpstr>
      <vt:lpstr>18th and 19th Constitutional Amendments</vt:lpstr>
      <vt:lpstr>Yousaf Raza Gillani’s Role and 2013 Elections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2025-10-14T12:24:39Z</dcterms:created>
  <dcterms:modified xsi:type="dcterms:W3CDTF">2025-10-14T12:34:44Z</dcterms:modified>
</cp:coreProperties>
</file>