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60" d="100"/>
          <a:sy n="60" d="100"/>
        </p:scale>
        <p:origin x="908" y="3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9804282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32559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5077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en-US"/>
              <a:t>Click to 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37307013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6827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8604494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4304856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885635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19507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39239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49296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984736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94353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2833912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987886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380887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83564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AC782B7E-11FE-4C4E-AB8F-BF736A955238}" type="datetimeFigureOut">
              <a:rPr lang="en-US" smtClean="0"/>
              <a:t>10/13/2025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8231240-CEE7-493E-A1F1-9ADA087C2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23104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3F15528-137C-BAF7-BB1F-71AA819407B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54954" y="1447800"/>
            <a:ext cx="11037045" cy="3329581"/>
          </a:xfrm>
        </p:spPr>
        <p:txBody>
          <a:bodyPr/>
          <a:lstStyle/>
          <a:p>
            <a:r>
              <a:rPr lang="en-US" sz="4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“Benazir Bhutto’s Two Ministries: Politics, Challenges, and Dismissals (1988–1996)”</a:t>
            </a:r>
          </a:p>
        </p:txBody>
      </p:sp>
    </p:spTree>
    <p:extLst>
      <p:ext uri="{BB962C8B-B14F-4D97-AF65-F5344CB8AC3E}">
        <p14:creationId xmlns:p14="http://schemas.microsoft.com/office/powerpoint/2010/main" val="179899368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9283243-076C-D843-7E8D-D7D25948D20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6122" y="463351"/>
            <a:ext cx="9404723" cy="1400530"/>
          </a:xfrm>
        </p:spPr>
        <p:txBody>
          <a:bodyPr/>
          <a:lstStyle/>
          <a:p>
            <a:r>
              <a:rPr lang="en-US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Political Background and Democratic Transition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6F53CDE-FA95-1024-710A-0BF7A26C0E4B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66122" y="1736101"/>
            <a:ext cx="11825878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After Zia’s death, Pakistan faced transition from authoritarian military rule to fragile democracy.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1988 elections marked restoration of parliamentary politics after eleven years of military dominance.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Benazir Bhutto emerged victorious, becoming world’s first Muslim woman Prime Minister.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People expected social justice, modernization, and relief from economic difficulties after dictatorship.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Military establishment, however, continued to exert influence over national security and policymaking.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Pakistan faced economic stagnation, institutional weakness, and ideological divisions among political actors.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political environment was unstable, marked by distrust between civilians and military leadership.</a:t>
            </a:r>
          </a:p>
        </p:txBody>
      </p:sp>
    </p:spTree>
    <p:extLst>
      <p:ext uri="{BB962C8B-B14F-4D97-AF65-F5344CB8AC3E}">
        <p14:creationId xmlns:p14="http://schemas.microsoft.com/office/powerpoint/2010/main" val="67044734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C8FD764-6B32-5A21-2E23-9BD621384E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Benazir’s First Ministry (1988–1990)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C522120C-0E18-6473-5C1B-1C446FDFC8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01563" y="1622416"/>
            <a:ext cx="11790437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Benazir Bhutto led a coalition government with MQM and smaller regional political groups.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Her administration prioritized education, women’s rights, and restoration of media and judicial freedoms.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Faced continuous obstruction from opposition alliance, the Islami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Jamhoori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en-US" altLang="en-US" b="0" i="0" u="none" strike="noStrike" cap="none" normalizeH="0" baseline="0" dirty="0" err="1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Ittehad</a:t>
            </a: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(IJI).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Relations with the military remained tense due to differences over Afghanistan and intelligence matters.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Bureaucratic resistance and institutional inertia slowed implementation of her ambitious reform programs.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Public expectations of quick relief and prosperity began turning into growing frustration and criticism.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Frequent political confrontations weakened government authority and diverted attention from effective governance.</a:t>
            </a:r>
          </a:p>
        </p:txBody>
      </p:sp>
    </p:spTree>
    <p:extLst>
      <p:ext uri="{BB962C8B-B14F-4D97-AF65-F5344CB8AC3E}">
        <p14:creationId xmlns:p14="http://schemas.microsoft.com/office/powerpoint/2010/main" val="11868684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CBA8F0-FB47-01F9-8D7B-49C44315676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00603" y="527146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Challenges and Problems in First Tenure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DB0625E8-D087-0A77-E1E4-8199F6B7C08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00603" y="1853248"/>
            <a:ext cx="11891397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Allegations of corruption and nepotism damaged PPP’s public image and credibility nationwide.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Inflation, rising unemployment, and declining foreign reserves worsened economic hardships for citizens.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Conflict between Prime Minister and President Ghulam Ishaq Khan paralyzed administrative decision-making.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Law and order situation deteriorated, especially in Karachi and Sindh urban regions.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Opposition parties accused government of political victimization and lack of national consensus policies.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Institutional corruption and inefficiency limited foreign investment and public sector development projects.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Civil-military relations remained strained, undermining stability and policy consistency in governance.</a:t>
            </a:r>
          </a:p>
        </p:txBody>
      </p:sp>
    </p:spTree>
    <p:extLst>
      <p:ext uri="{BB962C8B-B14F-4D97-AF65-F5344CB8AC3E}">
        <p14:creationId xmlns:p14="http://schemas.microsoft.com/office/powerpoint/2010/main" val="40843525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FE5337-B03C-B1DC-561D-F74F92F86A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Dismissal of the First Government (1990)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9B65E2BB-DF90-A79A-9776-6FC66596781D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551428" y="1538137"/>
            <a:ext cx="12186349" cy="32686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 August 1990, President dismissed Benazir’s government under Article 58(2)(b) constitutional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Official justification included corruption, poor governance, and breakdown of law and order.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polarization deepened as opposition alliance IJI gained military and bureaucratic backing.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Election Commission announced fresh general elections held under interim non-partisan caretaker administration.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PPP accused establishment of conspiracy to undermine democracy and civilian supremacy again.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Nawaz Sharif’s IJI emerged victorious, forming government with establishment’s indirect institutional support.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Democratic process continued, but fragile institutions remained vulnerable to manipulation and instability.</a:t>
            </a:r>
          </a:p>
        </p:txBody>
      </p:sp>
    </p:spTree>
    <p:extLst>
      <p:ext uri="{BB962C8B-B14F-4D97-AF65-F5344CB8AC3E}">
        <p14:creationId xmlns:p14="http://schemas.microsoft.com/office/powerpoint/2010/main" val="33932331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34A9488-9DD2-DF8F-ACA3-AEE46D0BDD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Benazir’s Return and Second Ministry (1993–1996)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ACD5DCCE-77C7-AF1C-44A4-A10D5612A930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22829" y="2285501"/>
            <a:ext cx="11769171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Political crisis forced resignation of both President Ghulam Ishaq Khan and Prime Minister Nawaz Sharif.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Fresh elections in 1993 brought Benazir back with promises of stability and reform.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 attempted to rebuild trust with military and judiciary through moderate policy adjustments.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Her government focused on infrastructure development, privatization, and foreign investment to revive economy.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Sought better relations with neighboring countries, particularly India and Afghanistan, through dialogue.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Social sector reforms emphasized education, health, and women’s economic participation and empowerment.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Initial optimism faded as corruption allegations and governance failures began reappearing once again.</a:t>
            </a:r>
          </a:p>
        </p:txBody>
      </p:sp>
    </p:spTree>
    <p:extLst>
      <p:ext uri="{BB962C8B-B14F-4D97-AF65-F5344CB8AC3E}">
        <p14:creationId xmlns:p14="http://schemas.microsoft.com/office/powerpoint/2010/main" val="1946944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0ED6509-A000-DE50-5E3E-66A492BC00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8279" y="290773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Family Feuds, Corruption, and Economic Problems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4780263E-4902-0551-4B51-8F0A5E48603F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318977" y="1838933"/>
            <a:ext cx="11756064" cy="37303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Relations with brother Murtaza Bhutto deteriorated, turning into political and personal confrontation publicly.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His mysterious death in 1996 further damaged government credibility and party’s internal unity.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Economic conditions worsened with inflation, budget deficits, and declining investor confidence nationally.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Allegations against Asif Ali Zardari over kickbacks and corruption became headline controversies.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Bureaucratic corruption and political patronage undermined reforms and discouraged institutional professionalism.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Law and order situation collapsed in Sindh, damaging PPP’s reputation among urban voters.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Media criticism increased as corruption became dominant narrative surrounding Benazir’s administration.</a:t>
            </a:r>
          </a:p>
        </p:txBody>
      </p:sp>
    </p:spTree>
    <p:extLst>
      <p:ext uri="{BB962C8B-B14F-4D97-AF65-F5344CB8AC3E}">
        <p14:creationId xmlns:p14="http://schemas.microsoft.com/office/powerpoint/2010/main" val="5827142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F619005-A51B-A7CD-4B11-C4D1822301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63339" y="360197"/>
            <a:ext cx="9404723" cy="1400530"/>
          </a:xfrm>
        </p:spPr>
        <p:txBody>
          <a:bodyPr/>
          <a:lstStyle/>
          <a:p>
            <a:r>
              <a:rPr lang="en-US" dirty="0">
                <a:latin typeface="Times New Roman" panose="02020603050405020304" pitchFamily="18" charset="0"/>
                <a:cs typeface="Times New Roman" panose="02020603050405020304" pitchFamily="18" charset="0"/>
              </a:rPr>
              <a:t>Dismissal and Political Legacy (1996)</a:t>
            </a:r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3B49C75D-0D99-97B7-C87F-5BA445DBE61C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263339" y="1518576"/>
            <a:ext cx="11826699" cy="511531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President Farooq Leghari dismissed Benazir’s government citing corruption and administrative failure allegations.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The second dismissal reflected institutional mistrust and weakness of Pakistan’s democratic political framework.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Her removal marked continuation of civil-military imbalance in country’s political governance system.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Despite controversies, Benazir symbolized resistance against dictatorship and struggle for constitutional civilian authority.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She inspired women’s political participation and projected progressive image of Pakistan internationally.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Her dismissal ended PPP’s decade-long political dominance and opened ground for Nawaz’s return.</a:t>
            </a:r>
          </a:p>
          <a:p>
            <a:pPr marR="0" lvl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 typeface="Wingdings" panose="05000000000000000000" pitchFamily="2" charset="2"/>
              <a:buChar char="§"/>
              <a:tabLst/>
            </a:pPr>
            <a:r>
              <a:rPr kumimoji="0" lang="en-US" altLang="en-US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Benazir’s democratic vision continues influencing modern Pakistan’s politics and women leadership movements.</a:t>
            </a:r>
          </a:p>
        </p:txBody>
      </p:sp>
    </p:spTree>
    <p:extLst>
      <p:ext uri="{BB962C8B-B14F-4D97-AF65-F5344CB8AC3E}">
        <p14:creationId xmlns:p14="http://schemas.microsoft.com/office/powerpoint/2010/main" val="379574034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B77A248-9C83-2FA9-44D0-2A0385D63F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60782" y="2850360"/>
            <a:ext cx="8946541" cy="4195481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Thank You </a:t>
            </a:r>
            <a:r>
              <a:rPr lang="en-US" sz="6600" dirty="0">
                <a:latin typeface="Times New Roman" panose="02020603050405020304" pitchFamily="18" charset="0"/>
                <a:cs typeface="Times New Roman" panose="02020603050405020304" pitchFamily="18" charset="0"/>
                <a:sym typeface="Wingdings" panose="05000000000000000000" pitchFamily="2" charset="2"/>
              </a:rPr>
              <a:t></a:t>
            </a:r>
            <a:endParaRPr lang="en-US" sz="6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8080099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13</TotalTime>
  <Words>757</Words>
  <Application>Microsoft Office PowerPoint</Application>
  <PresentationFormat>Widescreen</PresentationFormat>
  <Paragraphs>58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Times New Roman</vt:lpstr>
      <vt:lpstr>Wingdings</vt:lpstr>
      <vt:lpstr>Wingdings 3</vt:lpstr>
      <vt:lpstr>Ion</vt:lpstr>
      <vt:lpstr>“Benazir Bhutto’s Two Ministries: Politics, Challenges, and Dismissals (1988–1996)”</vt:lpstr>
      <vt:lpstr>Political Background and Democratic Transition</vt:lpstr>
      <vt:lpstr>Benazir’s First Ministry (1988–1990)</vt:lpstr>
      <vt:lpstr>Challenges and Problems in First Tenure</vt:lpstr>
      <vt:lpstr>Dismissal of the First Government (1990)</vt:lpstr>
      <vt:lpstr>Benazir’s Return and Second Ministry (1993–1996)</vt:lpstr>
      <vt:lpstr>Family Feuds, Corruption, and Economic Problems</vt:lpstr>
      <vt:lpstr>Dismissal and Political Legacy (1996)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L1F22BSPS0006- ABDUL SADIQ</dc:creator>
  <cp:lastModifiedBy>L1F22BSPS0006- ABDUL SADIQ</cp:lastModifiedBy>
  <cp:revision>1</cp:revision>
  <dcterms:created xsi:type="dcterms:W3CDTF">2025-10-13T12:22:49Z</dcterms:created>
  <dcterms:modified xsi:type="dcterms:W3CDTF">2025-10-13T12:36:45Z</dcterms:modified>
</cp:coreProperties>
</file>