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3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78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48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04720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075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83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15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5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7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86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37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0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4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3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8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885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A458336-BF85-4641-9178-6859945894BC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06890-0D2B-476F-937E-43F7C2E6B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891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498AB-11A7-7831-7AE8-6882541A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Administration and Reform in India (1784–1885)</a:t>
            </a:r>
          </a:p>
        </p:txBody>
      </p:sp>
    </p:spTree>
    <p:extLst>
      <p:ext uri="{BB962C8B-B14F-4D97-AF65-F5344CB8AC3E}">
        <p14:creationId xmlns:p14="http://schemas.microsoft.com/office/powerpoint/2010/main" val="629591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7017E-8808-20DA-565A-0C47F96CC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British Administration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86764BC-7919-0489-7746-6C77E6A3C0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2141" y="1719977"/>
            <a:ext cx="11819860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1857 Revolt, British Crown directly controlled Indian administration and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Queen Victoria’s Proclamation of 1858 promised justice, equality, and non-interference religious matters.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divided into provinces, each governed by British-appointed Governor or Lieutenant-Governor.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Central administration handled foreign affairs, defense, railways, finance, and communication 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Civil Service became backbone of administration, dominated by British officials, limited Indian participation.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Rule was centralized, focusing on law, order, and revenue collection efficiency.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 changes aimed at strengthening British authority and controlling Indian population effectively.</a:t>
            </a:r>
          </a:p>
        </p:txBody>
      </p:sp>
    </p:spTree>
    <p:extLst>
      <p:ext uri="{BB962C8B-B14F-4D97-AF65-F5344CB8AC3E}">
        <p14:creationId xmlns:p14="http://schemas.microsoft.com/office/powerpoint/2010/main" val="1778439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770B0-03CC-60FA-E2EF-77DCD0AE7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032" y="32512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Reforms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8AF66-BA88-82CC-4503-4E161E2C4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457495"/>
            <a:ext cx="12192000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1861 Indian Councils Act introduced limited representation for Indians in legislation councils.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Councils had advisory role only, with little real power over important decisions.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Reforms intended more for appearance rather than genuine power-sharing with Indians.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1892 Councils Act slightly expanded representation but remained restricted and unsatisfactory.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kept tight control, ensuring Indians could not challenge their political supremacy.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reforms created educated class demanding further participation in government.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Later, these demands laid foundation for political awakening and national movements.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F6CB9-DC25-58AA-7785-E1081A601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and Judicial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DF262D-012C-8488-4FF7-AF716489FB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-1" y="1688319"/>
            <a:ext cx="1219200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introduced uniform laws across India through codification and modern judicial system.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Important codes included Indian Penal Code (1860), Civil Procedure Code (1859).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 Courts established in Calcutta, Bombay, and Madras replacing older judicial 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Judicial system emphasized equality before law, but discrimination against Indians persisted.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English became language of courts, creating distance between rulers and ordinary population.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Reforms reduced traditional judicial practices, weakening role of local panchayats.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System ensured British legal dominance while claiming fairness and modern governance.</a:t>
            </a:r>
          </a:p>
        </p:txBody>
      </p:sp>
    </p:spTree>
    <p:extLst>
      <p:ext uri="{BB962C8B-B14F-4D97-AF65-F5344CB8AC3E}">
        <p14:creationId xmlns:p14="http://schemas.microsoft.com/office/powerpoint/2010/main" val="5776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DE2A8-931B-9190-D301-30ECAB900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9" y="19753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and Economic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E60E68D-4589-D80A-76EC-CC1C05E2F8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398224"/>
            <a:ext cx="12269973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introduced Western education promoting science, rationality, and English language.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Efforts made to abolish social evils like sati, child marriage, and female infanticide.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Widow Remarriage Act 1856 legalized remarriage of widows, seen as progressive reform.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policies focused on revenue extraction, land settlements, and commercialization of agriculture.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of railways, telegraph, and postal systems improved communication and transport efficiency.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reforms benefited British trade and administration more than Indian society.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exploitation increased poverty and resentment among Indian peasants and artisans.</a:t>
            </a:r>
          </a:p>
        </p:txBody>
      </p:sp>
    </p:spTree>
    <p:extLst>
      <p:ext uri="{BB962C8B-B14F-4D97-AF65-F5344CB8AC3E}">
        <p14:creationId xmlns:p14="http://schemas.microsoft.com/office/powerpoint/2010/main" val="3540939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21141-4690-F7F1-628F-5B2294856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52" y="22979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British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A7674F5-A8A2-D376-543D-9301E5E964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5694" y="786210"/>
            <a:ext cx="12096306" cy="611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 reforms strengthened British control rather than empowering Indian people politically.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representation was minimal, leaving Indians dissatisfied and demanding greater participation.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Legal reforms modernized judiciary but alienated common people through language and complexity.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reforms had some positive impact but often criticized as interference in culture.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reforms created infrastructure but primarily served British commercial and strategic interests.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Educated Indians began to question fairness, leading to rise of nationalism.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reforms laid groundwork for Indian awakening and eventual struggle for independence.</a:t>
            </a:r>
          </a:p>
        </p:txBody>
      </p:sp>
    </p:spTree>
    <p:extLst>
      <p:ext uri="{BB962C8B-B14F-4D97-AF65-F5344CB8AC3E}">
        <p14:creationId xmlns:p14="http://schemas.microsoft.com/office/powerpoint/2010/main" val="3056206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327AB-BC28-BFA7-E825-3F9A6EF79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578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9014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</TotalTime>
  <Words>503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British Administration and Reform in India (1784–1885)</vt:lpstr>
      <vt:lpstr>Introduction to British Administration</vt:lpstr>
      <vt:lpstr>Political Reforms </vt:lpstr>
      <vt:lpstr>Legal and Judicial Reforms</vt:lpstr>
      <vt:lpstr>Social and Economic Reforms</vt:lpstr>
      <vt:lpstr>Evaluation of British Reforms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2025-10-02T12:37:04Z</dcterms:created>
  <dcterms:modified xsi:type="dcterms:W3CDTF">2025-10-02T12:45:23Z</dcterms:modified>
</cp:coreProperties>
</file>