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96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30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26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9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1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55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90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11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8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8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896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2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38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41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40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7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9417C4-643F-421B-99EA-F37FE835EAE1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119CE-C1FA-4E91-87B3-9ACB8A029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865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AEF4C-EECD-D918-74E6-5FC8E647A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076" y="469605"/>
            <a:ext cx="8825658" cy="3329581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Attitudes Toward Muslims After the 1857 War of Independence</a:t>
            </a:r>
          </a:p>
        </p:txBody>
      </p:sp>
    </p:spTree>
    <p:extLst>
      <p:ext uri="{BB962C8B-B14F-4D97-AF65-F5344CB8AC3E}">
        <p14:creationId xmlns:p14="http://schemas.microsoft.com/office/powerpoint/2010/main" val="1334547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C0C74-A56D-23F9-09FC-233784FE6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39955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16AE2-8471-479E-D9D0-8ED48C64A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23" y="1712677"/>
            <a:ext cx="11674549" cy="419548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1857 War deeply affected British views of Indian Muslims.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blamed Muslims as main planners of the rebellion.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Delhi and northern Muslim regions faced harsh punishment.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Muslims lost property, jobs, and influence.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saw Muslims as politically dangerous and untrustworthy.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Muslims faced years of isolation and mistrust from rulers.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Later, British changed policy to win back their support.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F9FD2-66AE-3A66-FF4C-7A4E85C2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British Hostility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436B0A5-58EB-87E0-18F4-5918A0C917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477023"/>
            <a:ext cx="1113476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thought Muslims led and inspired the revolt.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Delhi’s Mughal family was punished harshly.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Muslim scholars were executed or exiled.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landowners lost jagirs and properties.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Mosques and schools were closed or destroyed.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officers were dismissed from government jobs.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Community suffered social and economic decline.</a:t>
            </a:r>
          </a:p>
        </p:txBody>
      </p:sp>
    </p:spTree>
    <p:extLst>
      <p:ext uri="{BB962C8B-B14F-4D97-AF65-F5344CB8AC3E}">
        <p14:creationId xmlns:p14="http://schemas.microsoft.com/office/powerpoint/2010/main" val="1571382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CC694-CD98-01A4-4822-C8EA439AF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and Educational Backwardness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18674C4-1C24-AECC-5FEB-C45C96DB1B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1574" y="1730850"/>
            <a:ext cx="977379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avoided English education after 1857.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feared losing faith by adopting Western ideas.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schools and jobs preferred Hindus more.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children lacked modern schooling opportunities.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Poverty and illiteracy spread in many Muslim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scholars discouraged contact with British.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society became isolated and weak.</a:t>
            </a:r>
          </a:p>
        </p:txBody>
      </p:sp>
    </p:spTree>
    <p:extLst>
      <p:ext uri="{BB962C8B-B14F-4D97-AF65-F5344CB8AC3E}">
        <p14:creationId xmlns:p14="http://schemas.microsoft.com/office/powerpoint/2010/main" val="2618675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5027F-2386-408F-D40F-BD323AC5D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27" y="20816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British Policy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8042E25-8479-AAB6-E398-05CB718403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2827" y="1477023"/>
            <a:ext cx="1076262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realized isolation of Muslims was dangerous.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needed Muslim loyalty for political balance.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 approach began under Lord Mayo and Lord Lytton.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encouraged to join education and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 Ahmad Khan played key role in this change.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Aligarh Movement promoted modern learning for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Relations between British and Muslims slowly improved.</a:t>
            </a:r>
          </a:p>
        </p:txBody>
      </p:sp>
    </p:spTree>
    <p:extLst>
      <p:ext uri="{BB962C8B-B14F-4D97-AF65-F5344CB8AC3E}">
        <p14:creationId xmlns:p14="http://schemas.microsoft.com/office/powerpoint/2010/main" val="131102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BAE88-4C20-B295-8F13-4B0A26EE3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5621E-CAC4-AE9F-449B-67A362AC5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32" y="1513006"/>
            <a:ext cx="11525693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Discrimination inspired Muslim leaders to seek reform.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education revived confidence and participation.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Muslims began forming their own organizations.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policies later favored Muslims for loyalty.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electorates introduced in 1909 reforms.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to rise of Muslim identity in politics.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path toward Pakistan Movement later on.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284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93B29-7D06-50EE-2658-C79CBA901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948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321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British Attitudes Toward Muslims After the 1857 War of Independence</vt:lpstr>
      <vt:lpstr>Introduction</vt:lpstr>
      <vt:lpstr>Early British Hostility</vt:lpstr>
      <vt:lpstr>Social and Educational Backwardness</vt:lpstr>
      <vt:lpstr>Change in British Policy</vt:lpstr>
      <vt:lpstr>Long-Term Impact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2025-10-04T07:29:41Z</dcterms:created>
  <dcterms:modified xsi:type="dcterms:W3CDTF">2025-10-04T07:38:52Z</dcterms:modified>
</cp:coreProperties>
</file>