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0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40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1523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06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089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80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33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65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30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70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77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53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38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14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60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3C95CED-FD9F-43C4-A8D1-E40A382FBC8B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F0C99-48F7-4032-8591-06868CBA5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42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A5684-4976-DECD-8A7C-AF9CABB97B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Military Strength and the 1857 War of Independence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408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9B7F-77E7-B00D-5555-5C56C5C3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DA2102C-861A-09BD-F379-BE9D6E40CD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7135" y="1613892"/>
            <a:ext cx="1121982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power in India depended on strong military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army kept order and protected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soldiers formed most of the army’s manpower.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officers commanded all major units.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strength gave Britain confidence and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1857 revolt tested this military system severely.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forces finally used strength to crush rebellion.</a:t>
            </a:r>
          </a:p>
        </p:txBody>
      </p:sp>
    </p:spTree>
    <p:extLst>
      <p:ext uri="{BB962C8B-B14F-4D97-AF65-F5344CB8AC3E}">
        <p14:creationId xmlns:p14="http://schemas.microsoft.com/office/powerpoint/2010/main" val="19887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0D32B-3F33-74B1-E622-73800CE14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Military System Before 1857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B390B51-8531-6A57-1DD4-E3AB2A8F78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9982" y="1677687"/>
            <a:ext cx="1098590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Three main presidencies: Bengal, Bombay, Madras.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officers led Indian sepoys (local soldiers).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weapons and European training used.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discipline and strict obedience required.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soldiers faced discrimination and low respect.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believed their army could not be defeated.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Poor treatment caused anger among Indian troops.</a:t>
            </a:r>
          </a:p>
        </p:txBody>
      </p:sp>
    </p:spTree>
    <p:extLst>
      <p:ext uri="{BB962C8B-B14F-4D97-AF65-F5344CB8AC3E}">
        <p14:creationId xmlns:p14="http://schemas.microsoft.com/office/powerpoint/2010/main" val="584514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975BF-8403-B5DD-EF56-A52B77075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in the Course of the War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114E526-8605-78A2-BB7C-2A0D9E14F6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7833" y="1645789"/>
            <a:ext cx="1091963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Rebellion began in Meerut by Indian sepoys.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quickly moved troops using railways, telegraphs.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Reinforcements came from Punjab and Britain itself.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used heavy artillery and modern rifles.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Reclaimed Delhi, Kanpur, Lucknow with superior weapons.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rebels lacked coordination and modern tools.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discipline helped British regain full control.</a:t>
            </a:r>
          </a:p>
        </p:txBody>
      </p:sp>
    </p:spTree>
    <p:extLst>
      <p:ext uri="{BB962C8B-B14F-4D97-AF65-F5344CB8AC3E}">
        <p14:creationId xmlns:p14="http://schemas.microsoft.com/office/powerpoint/2010/main" val="161005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57CC2-4E2C-DE21-D4B5-EC163018C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British Military Success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0755677-2308-9F1C-B49A-E1E5FC34BD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0418" y="1698952"/>
            <a:ext cx="1053933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Better planning, training, and command 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supply lines through sea and land.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of advanced weapons and organized attacks.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 from loyal Indian princes and troops.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tools like telegraph gave fast orders.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Financial and industrial strength from Britain.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Rebels lacked unity, weapons, and clear leadership.</a:t>
            </a:r>
          </a:p>
        </p:txBody>
      </p:sp>
    </p:spTree>
    <p:extLst>
      <p:ext uri="{BB962C8B-B14F-4D97-AF65-F5344CB8AC3E}">
        <p14:creationId xmlns:p14="http://schemas.microsoft.com/office/powerpoint/2010/main" val="129926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31614-3220-7140-EA2C-1C7127122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07" y="43145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Aftermath and Reorganization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71DFB-BA6F-369B-0C91-0F6DA9842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07" y="1414964"/>
            <a:ext cx="11982893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learned lessons from the mutiny.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East India Company’s army was dissolved in 1858.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soldiers reduced and British soldiers increased.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Recruitment shifted to “loyal” areas like Punjab.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Command became more centralized and controlled.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focus on loyalty and separation of communities.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Helped Britain keep strong control till 1947.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4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C0EC1-09B4-0D1F-10E7-30D6EA0B1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782" y="276529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92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328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British Military Strength and the 1857 War of Independence </vt:lpstr>
      <vt:lpstr>Introduction</vt:lpstr>
      <vt:lpstr>British Military System Before 1857</vt:lpstr>
      <vt:lpstr>Role in the Course of the War</vt:lpstr>
      <vt:lpstr>Reasons for British Military Success</vt:lpstr>
      <vt:lpstr>Aftermath and Reorganization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2025-10-04T07:08:03Z</dcterms:created>
  <dcterms:modified xsi:type="dcterms:W3CDTF">2025-10-04T07:19:32Z</dcterms:modified>
</cp:coreProperties>
</file>