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F3B9D-EBF4-4163-9EF0-8515C6F8D350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F3789-87BC-4D5C-A9A9-88FE88C0D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342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F3B9D-EBF4-4163-9EF0-8515C6F8D350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F3789-87BC-4D5C-A9A9-88FE88C0D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620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F3B9D-EBF4-4163-9EF0-8515C6F8D350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F3789-87BC-4D5C-A9A9-88FE88C0D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7141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F3B9D-EBF4-4163-9EF0-8515C6F8D350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F3789-87BC-4D5C-A9A9-88FE88C0DB1B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611646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F3B9D-EBF4-4163-9EF0-8515C6F8D350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F3789-87BC-4D5C-A9A9-88FE88C0D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9323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F3B9D-EBF4-4163-9EF0-8515C6F8D350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F3789-87BC-4D5C-A9A9-88FE88C0D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4648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F3B9D-EBF4-4163-9EF0-8515C6F8D350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F3789-87BC-4D5C-A9A9-88FE88C0D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0680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F3B9D-EBF4-4163-9EF0-8515C6F8D350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F3789-87BC-4D5C-A9A9-88FE88C0D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3674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F3B9D-EBF4-4163-9EF0-8515C6F8D350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F3789-87BC-4D5C-A9A9-88FE88C0D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987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F3B9D-EBF4-4163-9EF0-8515C6F8D350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F3789-87BC-4D5C-A9A9-88FE88C0D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856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F3B9D-EBF4-4163-9EF0-8515C6F8D350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F3789-87BC-4D5C-A9A9-88FE88C0D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688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F3B9D-EBF4-4163-9EF0-8515C6F8D350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F3789-87BC-4D5C-A9A9-88FE88C0D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766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F3B9D-EBF4-4163-9EF0-8515C6F8D350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F3789-87BC-4D5C-A9A9-88FE88C0D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783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F3B9D-EBF4-4163-9EF0-8515C6F8D350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F3789-87BC-4D5C-A9A9-88FE88C0D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074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F3B9D-EBF4-4163-9EF0-8515C6F8D350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F3789-87BC-4D5C-A9A9-88FE88C0D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61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F3B9D-EBF4-4163-9EF0-8515C6F8D350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F3789-87BC-4D5C-A9A9-88FE88C0D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405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F3B9D-EBF4-4163-9EF0-8515C6F8D350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F3789-87BC-4D5C-A9A9-88FE88C0D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127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323F3B9D-EBF4-4163-9EF0-8515C6F8D350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9F3789-87BC-4D5C-A9A9-88FE88C0D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98790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6AE14A-3D1D-C9EA-4EF4-954C5493D6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3526" y="1447800"/>
            <a:ext cx="11628473" cy="3329581"/>
          </a:xfrm>
        </p:spPr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British Reaction to Growth of Radical Nationalism</a:t>
            </a:r>
          </a:p>
        </p:txBody>
      </p:sp>
    </p:spTree>
    <p:extLst>
      <p:ext uri="{BB962C8B-B14F-4D97-AF65-F5344CB8AC3E}">
        <p14:creationId xmlns:p14="http://schemas.microsoft.com/office/powerpoint/2010/main" val="1598828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098FD-AD6E-5F75-F5EE-2A3E16CFC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 and Context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A66B31A-5B34-5B78-0257-43565A5BC34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65359" y="1613892"/>
            <a:ext cx="10030310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Growth of political awareness in India under British rule, post-1885.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Indian National Congress emerged as key platform for political demands.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initially welcomed moderate leaders for loyalty and cooperation.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Educated Indians began questioning colonial exploitation and unfair policies.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Rise of new educated class demanding self-government and equality.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Partition of Bengal in 1905 became turning point for Indian politics.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underestimated the rise of radical nationalist movement.</a:t>
            </a:r>
          </a:p>
        </p:txBody>
      </p:sp>
    </p:spTree>
    <p:extLst>
      <p:ext uri="{BB962C8B-B14F-4D97-AF65-F5344CB8AC3E}">
        <p14:creationId xmlns:p14="http://schemas.microsoft.com/office/powerpoint/2010/main" val="233086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56F555-34FD-193D-1275-EF4A958BD6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Rise of Radical Nationalism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5378CFF-690B-5E09-9498-42634AF80DA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6111" y="1853248"/>
            <a:ext cx="11275459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Moderates focused on petitions, while radicals demanded active resistance.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Radical leaders included Bal Gangadhar Tilak, Bipin Chandra Pal, and Lala Lajpat Rai.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Their slogan was “Swaraj is my birthright, and I shall have it.”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They inspired youth and masses through newspapers, festivals, and movements.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Emphasis on Swadeshi and boycott of British goods grew stronger.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Political awareness spread beyond elites to middle and working classes.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saw this new movement as a threat to their empire.</a:t>
            </a:r>
          </a:p>
        </p:txBody>
      </p:sp>
    </p:spTree>
    <p:extLst>
      <p:ext uri="{BB962C8B-B14F-4D97-AF65-F5344CB8AC3E}">
        <p14:creationId xmlns:p14="http://schemas.microsoft.com/office/powerpoint/2010/main" val="1632317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F679A-ADE5-F1FD-8E5D-2DF2F3A77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609" y="484616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British Reaction – Divide and Control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71D4E8C-78C6-3362-85FB-80EB82777D1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89609" y="1624524"/>
            <a:ext cx="9717725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responded with policy of “Divide and Rule” between communities.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Encouraged separate representation for Hindus and Muslims.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1909 Morley-Minto Reforms granted limited political rights and divisions.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aim was to weaken unity among Indian nationalists.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Supported conservative and loyalist Indian leaders to counter radicals.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Introduced censorship on press and restrictions on public meetings.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Used fear tactics and arrests to suppress nationalist voices.</a:t>
            </a:r>
          </a:p>
        </p:txBody>
      </p:sp>
    </p:spTree>
    <p:extLst>
      <p:ext uri="{BB962C8B-B14F-4D97-AF65-F5344CB8AC3E}">
        <p14:creationId xmlns:p14="http://schemas.microsoft.com/office/powerpoint/2010/main" val="37402648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60DC1-85FB-77E3-BC98-BF5188D52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Repression and Control Measures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6371EE9-770D-72FF-6266-89E7677C5DE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6111" y="1624523"/>
            <a:ext cx="9512156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arrested leaders like Tilak for sedition and revolutionary writings.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Banned radical newspapers spreading anti-British sentiments and unity.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Secret police monitored activities of nationalist groups and societies.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Harsh laws restricted freedom of speech and association across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Partition of Bengal used to inflame communal divisions deliberately.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Students and youth were closely watched and sometimes expelled.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These actions increased resentment and strengthened anti-colonial unity.</a:t>
            </a:r>
          </a:p>
        </p:txBody>
      </p:sp>
    </p:spTree>
    <p:extLst>
      <p:ext uri="{BB962C8B-B14F-4D97-AF65-F5344CB8AC3E}">
        <p14:creationId xmlns:p14="http://schemas.microsoft.com/office/powerpoint/2010/main" val="2672915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9A8BD-C778-1F84-D61F-0F9CCC47B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Impact and Legacy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AC3A674-8F71-0B18-B563-67522D8A24E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6111" y="1477023"/>
            <a:ext cx="9341019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repression could not stop the rise of Indian nationalism.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Radical movement inspired later leaders including Gandhi and Nehru.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Moderate and radical unity later achieved during Lucknow Pact (1916).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Political awareness spread widely, uniting Indians across social groups.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People began understanding the real face of British imperialism.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era laid foundation for demand of complete independence.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Growth of nationalism became irreversible by early 20th century.</a:t>
            </a:r>
          </a:p>
        </p:txBody>
      </p:sp>
    </p:spTree>
    <p:extLst>
      <p:ext uri="{BB962C8B-B14F-4D97-AF65-F5344CB8AC3E}">
        <p14:creationId xmlns:p14="http://schemas.microsoft.com/office/powerpoint/2010/main" val="368576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D9410D-D0D6-8328-7EFF-72F9E4EE6F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7619" y="3041746"/>
            <a:ext cx="8946541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25918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</TotalTime>
  <Words>408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Times New Roman</vt:lpstr>
      <vt:lpstr>Wingdings</vt:lpstr>
      <vt:lpstr>Wingdings 3</vt:lpstr>
      <vt:lpstr>Ion</vt:lpstr>
      <vt:lpstr>British Reaction to Growth of Radical Nationalism</vt:lpstr>
      <vt:lpstr>Background and Context</vt:lpstr>
      <vt:lpstr>Rise of Radical Nationalism</vt:lpstr>
      <vt:lpstr>British Reaction – Divide and Control</vt:lpstr>
      <vt:lpstr>Repression and Control Measures</vt:lpstr>
      <vt:lpstr>Impact and Legacy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2025-10-06T12:59:15Z</dcterms:created>
  <dcterms:modified xsi:type="dcterms:W3CDTF">2025-10-06T13:06:10Z</dcterms:modified>
</cp:coreProperties>
</file>