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3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6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43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4349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0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1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26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17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9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0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8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80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28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25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5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7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1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C26B18D-AEFE-4EB2-B083-9F8B297B93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938AA-21C4-43E6-BD4B-2F6BCE6F4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60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0F24-0360-7912-C5A0-614DE7FBF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016" y="182526"/>
            <a:ext cx="8825658" cy="3329581"/>
          </a:xfrm>
        </p:spPr>
        <p:txBody>
          <a:bodyPr/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Influence on the British</a:t>
            </a:r>
          </a:p>
        </p:txBody>
      </p:sp>
    </p:spTree>
    <p:extLst>
      <p:ext uri="{BB962C8B-B14F-4D97-AF65-F5344CB8AC3E}">
        <p14:creationId xmlns:p14="http://schemas.microsoft.com/office/powerpoint/2010/main" val="1222604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C3763-DC98-AF97-F9FF-4BCB8FA1D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 Early Contact with the British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4D438B-1FC3-09B1-494D-BA4CA91188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26866" y="2198682"/>
            <a:ext cx="1023068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arrived in India mainly as traders through the East India Company.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Gradually expanded power after Mughal decline and local rulers’ weakness.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contact created cultural, political, and educational exchanges.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Indian leaders tried to understand British culture and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rule introduced new laws, education systems, and administrative styles.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initially resisted but later realized need for modern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reformers sought to bridge gap between British rulers and Indians.</a:t>
            </a:r>
          </a:p>
        </p:txBody>
      </p:sp>
    </p:spTree>
    <p:extLst>
      <p:ext uri="{BB962C8B-B14F-4D97-AF65-F5344CB8AC3E}">
        <p14:creationId xmlns:p14="http://schemas.microsoft.com/office/powerpoint/2010/main" val="3949143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AD705-57B4-532D-F764-5B543DA1D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 Syed Ahmad Khan’s Realization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B8DD53-51C6-0F33-055D-EA3F4A6E10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41482"/>
            <a:ext cx="953658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Witnessed British superiority during 1857 War of Independence failure.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Realized Muslims’ backwardness in education and modern sciences.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Believed cooperation with British was essential for Muslim progress.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Wanted to remove misunderstanding between Muslims and the British.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Saw education as main tool for building respect and trust.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loyalty writings impressed many British officials.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peaceful coexistence instead of confrontation with British rule.</a:t>
            </a:r>
          </a:p>
        </p:txBody>
      </p:sp>
    </p:spTree>
    <p:extLst>
      <p:ext uri="{BB962C8B-B14F-4D97-AF65-F5344CB8AC3E}">
        <p14:creationId xmlns:p14="http://schemas.microsoft.com/office/powerpoint/2010/main" val="2838441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03B5-7A3D-C391-8E43-D117A48BC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Causes of Misunderstanding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5B9948C-F392-28FE-CE09-E48F8DCE03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3006" y="1477023"/>
            <a:ext cx="949093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1857 revolt made British distrust Muslims as main conspirators.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Harsh policies targeted Muslims, reducing their jobs and privileges.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viewed Muslims as anti-modern and politically dangerous.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also mistrusted British due to religious and cultural differences.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decline worsened Muslim relations with colonial rulers.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aimed to heal this deep social and political mistrust.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dialogue, education, and loyalty to regain British confidence.</a:t>
            </a:r>
          </a:p>
        </p:txBody>
      </p:sp>
    </p:spTree>
    <p:extLst>
      <p:ext uri="{BB962C8B-B14F-4D97-AF65-F5344CB8AC3E}">
        <p14:creationId xmlns:p14="http://schemas.microsoft.com/office/powerpoint/2010/main" val="3912926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3949-24AC-0922-EC2E-3B4F2B94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 Syed’s Efforts to Improve Relations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1DF6850-CEA4-9201-8F95-1F4635DD18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1051" y="1698952"/>
            <a:ext cx="1058546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Wrote “The Loyal Mohammedans of India” defending Muslims after 1857 revolt.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Explained Muslims’ loyalty and condemned violence during the uprising.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Established educational institutions to modernize Muslim youth.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English language and Western sciences among Indian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Frequently met British officials to improve Muslim reputation.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Urged Muslims to join government services through education.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writings reduced British suspicion toward Muslim community.</a:t>
            </a:r>
          </a:p>
        </p:txBody>
      </p:sp>
    </p:spTree>
    <p:extLst>
      <p:ext uri="{BB962C8B-B14F-4D97-AF65-F5344CB8AC3E}">
        <p14:creationId xmlns:p14="http://schemas.microsoft.com/office/powerpoint/2010/main" val="3010511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F6AA0-763E-46B3-76D1-6442209BA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Early Influence on Future Politics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25AE8B5-0228-3447-0822-7DCF009D71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3071" y="2113622"/>
            <a:ext cx="954460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approach inspired later Muslim leaders to follow moderate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Helped Muslims gain educational and administrative opportunities again.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cooperation instead of rebellion for national improvement.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Created foundation for Aligarh Movement’s success across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loyalty writings changed British attitude toward Muslims positively.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concept of balanced relationship between rulers and ruled.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influence shaped future Muslim political identity and leadership</a:t>
            </a:r>
          </a:p>
        </p:txBody>
      </p:sp>
    </p:spTree>
    <p:extLst>
      <p:ext uri="{BB962C8B-B14F-4D97-AF65-F5344CB8AC3E}">
        <p14:creationId xmlns:p14="http://schemas.microsoft.com/office/powerpoint/2010/main" val="2452054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3B3C0-EB16-8332-F246-6DD2FB9CF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21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</TotalTime>
  <Words>399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Early Influence on the British</vt:lpstr>
      <vt:lpstr>Introduction  Early Contact with the British</vt:lpstr>
      <vt:lpstr>Sir Syed Ahmad Khan’s Realization</vt:lpstr>
      <vt:lpstr>The Causes of Misunderstanding</vt:lpstr>
      <vt:lpstr>Sir Syed’s Efforts to Improve Relations</vt:lpstr>
      <vt:lpstr>Impact of Early Influence on Future Politics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2025-10-05T09:31:26Z</dcterms:created>
  <dcterms:modified xsi:type="dcterms:W3CDTF">2025-10-05T10:03:44Z</dcterms:modified>
</cp:coreProperties>
</file>