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3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8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84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3928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14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56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75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149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5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0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7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4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1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35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5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8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9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CC83837-4DA8-4C69-9D73-DBD5BFA41B5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A4526-F097-40C3-B40C-D8156F3F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451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0959C-23E1-291B-19B4-9B1D6BF5F1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East or West? Pakistan’s Alliance with the USA during the Cold War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63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9C9E6-5CB5-A4D3-43A8-F8D10D8F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54588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Strategic Dilemma after Independence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1123E1C-98D5-1F6F-488A-791F4B8C9C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0363" y="1732607"/>
            <a:ext cx="11681637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faced early diplomatic isolation and urgently needed allies for security and development needs.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Soviet Union invited Liaquat Ali Khan first, but Pakistan delayed accepting the Soviet invitation.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neutrality and closeness with the Soviet bloc increased Pakistan’s sense of regional insecurity.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viewed the USA as a potential source of economic, military, and political support internationally.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American democratic ideals and economic success attracted Pakistan’s Western-educated political leadership strongly.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leaders feared Soviet communism could threaten Islamic identity and political independence badly.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factors collectively pushed Pakistan to align itself with the United States’ camp.</a:t>
            </a:r>
          </a:p>
        </p:txBody>
      </p:sp>
    </p:spTree>
    <p:extLst>
      <p:ext uri="{BB962C8B-B14F-4D97-AF65-F5344CB8AC3E}">
        <p14:creationId xmlns:p14="http://schemas.microsoft.com/office/powerpoint/2010/main" val="308474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1309B-B677-974D-13B1-3AEC68E07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3530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Khan’s Decision to Visit the USA (1950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1C1C7FC-B7DE-172E-931B-39787ADC9D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5477" y="2207989"/>
            <a:ext cx="1141652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1950, Prime Minister Liaquat Ali Khan officially accepted the American invitation to visit.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decision marked Pakistan’s formal entry into the Western bloc during Cold War tensions.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visit aimed to secure American economic aid, political recognition, and global support diplomatically.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presented itself as a moderate Muslim nation committed to global peace and anti-communism.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USA welcomed Pakistan’s stance, viewing it as a potential ally against Soviet expansionism.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visit strengthened bilateral relations and gave Pakistan early exposure to Western democratic ideals.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it also triggered Soviet displeasure, leading to long-term regional diplomatic consequences.</a:t>
            </a:r>
          </a:p>
        </p:txBody>
      </p:sp>
    </p:spTree>
    <p:extLst>
      <p:ext uri="{BB962C8B-B14F-4D97-AF65-F5344CB8AC3E}">
        <p14:creationId xmlns:p14="http://schemas.microsoft.com/office/powerpoint/2010/main" val="66208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FAC3D-6A6C-EFCE-A0ED-897F445BE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Motivations for Aligning with the USA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5214A-82B0-9B65-D6CB-7408567AD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38" y="2106081"/>
            <a:ext cx="11088688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needed urgent defense assistance due to tense relations and unresolved disputes with India.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instability forced Pakistan to depend on Western financial institutions and U.S. economic aid.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hoped the alliance would secure strong international backing for the Kashmir issue internationally.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viewed alignment as essential for national survival in the bipolar global order.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Pakistani elites admired American modernization and wanted to replicate its development model domestically.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USA offered training, technology, and military hardware Pakistan could not access elsewhere easily.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Alignment was seen as both a strategic necessity and a diplomatic opportunity for Pakistan.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973DE-C479-88F0-EBF8-C2154B16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Motivations for Supporting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BCF82-06C8-368C-787E-475F1733F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331259"/>
            <a:ext cx="11391013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USA needed reliable allies to contain Soviet influence in South Asia and the Middle East.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geographic location made it ideal for intelligence, logistics, and strategic cooperation globally.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U.S. viewed Pakistan as a bridge between Muslim nations and Western democracies politically.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policymakers saw Pakistan’s military strength as valuable for regional defense partnerships programs.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anti-communist stance matched perfectly with Washington’s containment policy during the Cold War.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U.S. hoped Pakistan would promote pro-Western values and counter leftist movements regionally.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participation offered symbolic legitimacy to America’s global struggle against communism effectively.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EAE23-A44B-8F02-0D16-4BD6962A1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5" y="133741"/>
            <a:ext cx="1117729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Outcomes of the U.S.-Pakistan Relationship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92C166-B45B-F5C1-5F35-5D4BA239A2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9544" y="1325486"/>
            <a:ext cx="1210139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received economic assistance and development loans under American aid programs during early 1950s.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American experts assisted Pakistan in planning infrastructure, agriculture, and educational development projects.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alliance improved Pakistan’s international profile and strengthened its military capacity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U.S. support helped Pakistan join defense alliances like SEATO and CENTO during 1950s.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became a frontline state for American interests in South and Central Asia strategically.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American aid often came with conditions limiting Pakistan’s independent foreign policy decisions.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partnership deepened Pakistan’s dependence on Western economic and military assistance substantially.</a:t>
            </a:r>
          </a:p>
        </p:txBody>
      </p:sp>
    </p:spTree>
    <p:extLst>
      <p:ext uri="{BB962C8B-B14F-4D97-AF65-F5344CB8AC3E}">
        <p14:creationId xmlns:p14="http://schemas.microsoft.com/office/powerpoint/2010/main" val="352660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7F950-776D-E204-0C14-F057E001A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65" y="293230"/>
            <a:ext cx="10369219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Implications of Liaquat Ali Khan’s Choice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FFA42-24AA-F2E6-9AFB-F6B1D5F9D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72" y="1693760"/>
            <a:ext cx="11713535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Western alignment shaped its foreign policy orientation for several decades after independence.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with the Soviet Union remained strained due to Pakistan’s visible preference for Washington.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alliance established the foundation for later U.S. involvement during regional conflicts and crises.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reliance on U.S. support created expectations that often led to disappointment later politically.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1950 visit symbolized Pakistan’s ideological and strategic commitment to Western democratic alliances.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Domestic critics argued the policy compromised Pakistan’s sovereignty and limited balanced diplomacy regionally.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Nevertheless, Liaquat’s decision permanently aligned Pakistan’s destiny with the Western bloc’s policies.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449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2FE0C-9FB8-8149-8E1B-524C8FEC7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58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</TotalTime>
  <Words>710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East or West? Pakistan’s Alliance with the USA during the Cold War </vt:lpstr>
      <vt:lpstr>Pakistan’s Strategic Dilemma after Independence</vt:lpstr>
      <vt:lpstr>Liaquat Ali Khan’s Decision to Visit the USA (1950</vt:lpstr>
      <vt:lpstr>Pakistan’s Motivations for Aligning with the USA</vt:lpstr>
      <vt:lpstr>U.S. Motivations for Supporting Pakistan</vt:lpstr>
      <vt:lpstr>Early Outcomes of the U.S.-Pakistan Relationship </vt:lpstr>
      <vt:lpstr>Long-term Implications of Liaquat Ali Khan’s Choice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2025-10-17T07:49:02Z</dcterms:created>
  <dcterms:modified xsi:type="dcterms:W3CDTF">2025-10-17T08:10:48Z</dcterms:modified>
</cp:coreProperties>
</file>