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56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33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2144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09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192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804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95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2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744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28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3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485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34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60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72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5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1C118D5-DFAC-42A5-A2EF-3AE0344B4BB6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6D1B2-BE14-460C-8F5B-2D6ABB97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56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35225-9855-AF22-7634-FAD248F8AD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&amp; Social Developments under Zia-ul-Haq (1977–1988)</a:t>
            </a:r>
          </a:p>
        </p:txBody>
      </p:sp>
    </p:spTree>
    <p:extLst>
      <p:ext uri="{BB962C8B-B14F-4D97-AF65-F5344CB8AC3E}">
        <p14:creationId xmlns:p14="http://schemas.microsoft.com/office/powerpoint/2010/main" val="3024254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4B86E-60D8-BF99-B187-80A8A51E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1" y="15500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Background and Rise to Power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B5BF976-AD02-C1C0-B091-89D11749C3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0833" y="1672495"/>
            <a:ext cx="11110093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Zia-ul-Haq seized power through a military coup overthrowing Prime Minister Zulfikar Ali Bhutto.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rule began in 1977 and marked another phase of military dominance in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Claimed his intervention was necessary to restore order and curb political unrest.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Promised early elections but postponed them, consolidating control over national institutions gradually.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Imposed martial law, suspending political activities and restricting opposition parties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Justified his rule under “Nizam-e-Mustafa” slogan to introduce Islamic governance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authoritarian rule reshaped Pakistan’s political, social, and constitutional structures permanently.</a:t>
            </a:r>
          </a:p>
        </p:txBody>
      </p:sp>
    </p:spTree>
    <p:extLst>
      <p:ext uri="{BB962C8B-B14F-4D97-AF65-F5344CB8AC3E}">
        <p14:creationId xmlns:p14="http://schemas.microsoft.com/office/powerpoint/2010/main" val="1485258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801FB-4368-D28F-50F3-46BBD1A5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Execution of Zulfikar Ali Bhutto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33819-4AA2-0F7A-26B0-18235460B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736290"/>
            <a:ext cx="10028976" cy="41954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Bhutto was tried for alleged conspiracy in a murder case after Zia’s coup.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trial was widely criticized as politically motivated and lacking fair judicial standards.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international appeals, Bhutto was executed in April 1979 in Rawalpindi jail.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execution eliminated major civilian opposition to Zia’s military government authority.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event deepened political polarization between democratic forces and military establishment.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Zia portrayed Bhutto’s death as legal justice but public saw it as political revenge.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execution left lasting scars on Pakistan’s democracy and political culture overall.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183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54E91-E514-406B-BF16-53E8A45F4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074" y="271964"/>
            <a:ext cx="9404723" cy="1400530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Islamisation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Policy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95964CB-6DCA-CD00-5985-A9F757A235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9665" y="1470476"/>
            <a:ext cx="10875093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Zia’s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Islamisation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aimed to legitimize his rule through religious appeal and moral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Introduced Hudood Ordinances, Zakat,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Ushr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blasphemy laws promoting Islamic legal structure.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Set up Shariat courts and made Quranic teachings compulsory in educational institutions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Enforced public prayers, moral policing, and bans on alcohol, gambling, and indecent content.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Islamic banking and interest-free financial institutions were established across the economy.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Islamisation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strengthened conservative elements and limited liberal or secular political expression.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Critics argue it created sectarian divisions and curtailed rights, especially for women.</a:t>
            </a:r>
          </a:p>
        </p:txBody>
      </p:sp>
    </p:spTree>
    <p:extLst>
      <p:ext uri="{BB962C8B-B14F-4D97-AF65-F5344CB8AC3E}">
        <p14:creationId xmlns:p14="http://schemas.microsoft.com/office/powerpoint/2010/main" val="55813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87B47-1CF7-0A4B-920B-419BB12BF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Afghan Miracle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EC849D1-47A8-596E-3D01-9329742EF7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853248"/>
            <a:ext cx="10613418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Soviet invasion of Afghanistan in 1979 made Pakistan a frontline ally of the West.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Zia’s government supported Afghan Mujahideen through CIA and Saudi-funded operations.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received billions in aid and military assistance from the United States.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Refugees from Afghanistan poured into Pakistan, reshaping demographics and social structure.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strengthened Pakistan’s strategic importance and global diplomatic standing significantly.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influx of weapons, drugs, and extremism destabilized internal law and order deeply.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Afghan “miracle” boosted Zia’s legitimacy but had lasting negative national consequences.</a:t>
            </a:r>
          </a:p>
        </p:txBody>
      </p:sp>
    </p:spTree>
    <p:extLst>
      <p:ext uri="{BB962C8B-B14F-4D97-AF65-F5344CB8AC3E}">
        <p14:creationId xmlns:p14="http://schemas.microsoft.com/office/powerpoint/2010/main" val="675752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1886-D30B-BE01-C43F-6D3E32522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213" y="14437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Amendments to the Constitution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D7792-5037-2C13-7610-255D18655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070" y="1033547"/>
            <a:ext cx="10975274" cy="41954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Zia introduced multiple amendments to consolidate presidential authority and curb parliament’s power.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legal framework orders to alter the 1973 Constitution without parliamentary consent.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Empowered military and judiciary while weakening political institutions and democratic accountability.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Islamic ideology as guiding principle for state policy and governance affairs.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Laws and policies were required to conform with Islamic injunctions under constitutional provisions.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redefined state identity and blurred line between religion and political authority.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Amendments laid groundwork for a controlled democracy under strong presidential influence.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391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0F233-83B3-8A70-15F4-16CD1EC96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Eighth Amendment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363F519-80EB-9E11-6327-5C1AABB52C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853248"/>
            <a:ext cx="10959410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Passed in 1985, it legally protected all actions taken during Zia’s martial law.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Gave President power to dissolve National Assembly under Article 58(2)(b).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Institutionalized authoritarian control and curtailed independence of elected government significantly.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Ensured continuation of Zia’s policies even after his military regime ended.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presidency over parliament, altering democratic balance within constitutional structure.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Became major cause of frequent political instability in post-Zia civilian governments.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amendment marked a permanent shift toward semi-presidential political framework.</a:t>
            </a:r>
          </a:p>
        </p:txBody>
      </p:sp>
    </p:spTree>
    <p:extLst>
      <p:ext uri="{BB962C8B-B14F-4D97-AF65-F5344CB8AC3E}">
        <p14:creationId xmlns:p14="http://schemas.microsoft.com/office/powerpoint/2010/main" val="4215876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CBBC8-140C-A089-D835-E684450E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 with Mohammad Khan Junejo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93E28-A8A0-8FCB-3B5D-E729CF4AF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776472"/>
            <a:ext cx="10656297" cy="419548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Zia appointed Mohammad Khan Junejo as Prime Minister after lifting martial law in 1985.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Junejo sought civilian supremacy and attempted to reduce military interference in governance.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Differences emerged over policy control, Afghan issue, and foreign affairs decision-making.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Junejo emphasized accountability and initiated democratic reforms irritating military establishment.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Zia dismissed Junejo’s government in 1988 using Article 58(2)(b) constitutional authority.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dismissal showed enduring conflict between civilian and military institutions in Pakistan.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strained relations reflected limitations of democracy under military-dominated structure.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027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560F6-926B-84C8-AA05-D10C59568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149" y="2903523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748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</TotalTime>
  <Words>695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Times New Roman</vt:lpstr>
      <vt:lpstr>Wingdings</vt:lpstr>
      <vt:lpstr>Wingdings 3</vt:lpstr>
      <vt:lpstr>Ion</vt:lpstr>
      <vt:lpstr>Economic &amp; Social Developments under Zia-ul-Haq (1977–1988)</vt:lpstr>
      <vt:lpstr>Political Background and Rise to Power</vt:lpstr>
      <vt:lpstr>Execution of Zulfikar Ali Bhutto</vt:lpstr>
      <vt:lpstr>Islamisation Policy</vt:lpstr>
      <vt:lpstr>The Afghan Miracle</vt:lpstr>
      <vt:lpstr>Amendments to the Constitution</vt:lpstr>
      <vt:lpstr>The Eighth Amendment</vt:lpstr>
      <vt:lpstr>Relations with Mohammad Khan Junejo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2025-10-12T14:18:20Z</dcterms:created>
  <dcterms:modified xsi:type="dcterms:W3CDTF">2025-10-12T14:33:22Z</dcterms:modified>
</cp:coreProperties>
</file>