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731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3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75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7403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67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86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04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23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90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5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9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0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86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45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776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74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3AB155E-7317-45A9-AD87-0A62EC10403A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AE50C-0952-428B-B87F-D01ACBE348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852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13DA1-D97D-6B5E-2B0D-5882BFB78D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Educational, Religious, Technological &amp; Social</a:t>
            </a:r>
          </a:p>
        </p:txBody>
      </p:sp>
    </p:spTree>
    <p:extLst>
      <p:ext uri="{BB962C8B-B14F-4D97-AF65-F5344CB8AC3E}">
        <p14:creationId xmlns:p14="http://schemas.microsoft.com/office/powerpoint/2010/main" val="3551425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88DF1-6E4A-AE4B-2750-94A8DB67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86" y="335571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British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196D2F-E385-8E00-7D56-ACEA4FF7C6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2650" y="1544715"/>
            <a:ext cx="12489712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reforms in India aimed at modernization, efficiency, and strengthening colonial political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Administration centralized after 1857 Revolt, with direct Crown authority over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included changes in education, religion, technology, social customs, and economic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 reforms progressive, while others served British interests and weakened Indian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Queen Victoria’s Proclamation promised equality, yet discrimination remained throughout administrative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created both opportunities and resentment, shaping India’s modern history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unintentionally encouraged political awakening and emergence of Indian nationalism.</a:t>
            </a:r>
          </a:p>
        </p:txBody>
      </p:sp>
    </p:spTree>
    <p:extLst>
      <p:ext uri="{BB962C8B-B14F-4D97-AF65-F5344CB8AC3E}">
        <p14:creationId xmlns:p14="http://schemas.microsoft.com/office/powerpoint/2010/main" val="164275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B6E66-75D6-1DBD-9694-FA1D3A7AF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9" y="18013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F9102C7-89C8-3ADA-4B5F-4861E2F32D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0823" y="1229794"/>
            <a:ext cx="1179117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Charter Act of 1813 allocated funds for promoting education among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Macaulay’s Minute (1835) introduced English education, promoting Western knowledge and rational thought.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Universities established in Calcutta, Bombay, and Madras in 1857 onwards.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 created new class of Indians familiar with Western laws, science,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Western-educated Indians became critics of colonial rule and leaders of nationalism.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Primary education neglected; reforms mainly benefited urban elite and middle class.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 of British was to create loyal clerks for colonial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3051041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847C-CE15-6F2A-9EDF-B4AE6340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358" y="41018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and Social Reforms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27270DA-A490-B3DB-8ECA-B06C12BC1F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1013" y="1736101"/>
            <a:ext cx="11609973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banned harmful practices like sati (1829) under Governor-General William Bentinck.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Female infanticide declared illegal, efforts made to regulate child marriage practices.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Widow Remarriage Act 1856 legalized remarriage, supported by reformers like Ishwar Chandra Vidyasagar.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Christian missionaries promoted conversion, education, and charity, creating tensions among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claimed neutrality in religion but encouraged missionary influence indirectly.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reforms admired by reformers but seen as interference by conservatives.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 movements like Brahmo Samaj supported modern ideas and religious equality.</a:t>
            </a:r>
          </a:p>
        </p:txBody>
      </p:sp>
    </p:spTree>
    <p:extLst>
      <p:ext uri="{BB962C8B-B14F-4D97-AF65-F5344CB8AC3E}">
        <p14:creationId xmlns:p14="http://schemas.microsoft.com/office/powerpoint/2010/main" val="311769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0B036-C0DD-D6A2-F101-D09763084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Developments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538D454-DDD2-9644-02DA-89402CC037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18522" y="1623198"/>
            <a:ext cx="1167347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introduced railways (from 1853) linking regions and boosting administrative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Telegraph and postal systems improved communication across vast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Irrigation canals constructed, especially in Punjab, improving agriculture and revenue collection.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industries like cotton mills, coal mining, and jute processing were established.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advances helped British military movement and economic exploitation significantly.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 built primarily to serve colonial trade and governance efficiency.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exploitation, technology contributed to modernization and industrial foundation of India.</a:t>
            </a:r>
          </a:p>
        </p:txBody>
      </p:sp>
    </p:spTree>
    <p:extLst>
      <p:ext uri="{BB962C8B-B14F-4D97-AF65-F5344CB8AC3E}">
        <p14:creationId xmlns:p14="http://schemas.microsoft.com/office/powerpoint/2010/main" val="174644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34A70-B3B6-FE06-C378-6C162462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and Impact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5C6F3-1825-9545-9167-F076E5654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457495"/>
            <a:ext cx="1141121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Educational reforms modernized India but created divide between educated elite and masses.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Religious reforms ended harmful practices but caused suspicion of British interference.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reforms improved communication but mainly benefited colonial exploitation and trade.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reforms partly progressive but limited in reaching wider rural Indian society.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reforms increased poverty, yet spread new political awareness among educated Indians.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reforms unintentionally gave rise to nationalism and demand for independence.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rule both exploited and modernized India, leaving complex historical legacy.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446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4481F-526E-8F2B-7E8A-F79EB94CB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047" y="266251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</a:t>
            </a: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You </a:t>
            </a:r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 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4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486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Educational, Religious, Technological &amp; Social</vt:lpstr>
      <vt:lpstr>Introduction to British Reforms</vt:lpstr>
      <vt:lpstr>Educational Reforms</vt:lpstr>
      <vt:lpstr>Religious and Social Reforms</vt:lpstr>
      <vt:lpstr>Technological Developments</vt:lpstr>
      <vt:lpstr>Evaluation and Impact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2025-10-02T12:51:16Z</dcterms:created>
  <dcterms:modified xsi:type="dcterms:W3CDTF">2025-10-02T13:04:23Z</dcterms:modified>
</cp:coreProperties>
</file>