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6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1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10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1775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714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126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78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00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536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16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4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585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06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55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17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7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6945CE0-740A-4674-8A40-43AF7B80E202}" type="datetimeFigureOut">
              <a:rPr lang="en-US" smtClean="0"/>
              <a:t>10/9/2025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61945-C079-4580-B9C2-76032C034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396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1AF0B-90F8-F54B-5854-BA014BDF3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47800"/>
            <a:ext cx="12191999" cy="3329581"/>
          </a:xfrm>
        </p:spPr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Non-Cooperation and Rise of Communalism (1920–27)</a:t>
            </a:r>
          </a:p>
        </p:txBody>
      </p:sp>
    </p:spTree>
    <p:extLst>
      <p:ext uri="{BB962C8B-B14F-4D97-AF65-F5344CB8AC3E}">
        <p14:creationId xmlns:p14="http://schemas.microsoft.com/office/powerpoint/2010/main" val="2200310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F418D-B3ED-CD9C-1ED5-F45321415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07" y="208169"/>
            <a:ext cx="9404723" cy="1400530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and Beginning of Non-Cooperation Movement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C4AD32A-74E7-20CE-D17B-9ACF4CA7CA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9807" y="1179311"/>
            <a:ext cx="1158746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World War I, Indians felt betrayed by British broken promises of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Harsh Rowlatt Act and Jallianwala Bagh tragedy created strong anger against British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Mahatma Gandhi launched movement in 1920 to resist British rule through non-violence.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Aimed to unite Hindus and Muslims under one platform against British oppression.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Khilafat Movement by Muslims joined with Gandhi’s Non-Cooperation campaign.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boycotted schools, courts, foreign goods, and resigned from government jobs.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Movement spread rapidly across India, especially among students and peasants.</a:t>
            </a:r>
          </a:p>
        </p:txBody>
      </p:sp>
    </p:spTree>
    <p:extLst>
      <p:ext uri="{BB962C8B-B14F-4D97-AF65-F5344CB8AC3E}">
        <p14:creationId xmlns:p14="http://schemas.microsoft.com/office/powerpoint/2010/main" val="670905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AE102-5293-E802-1320-6493784ED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44" y="16563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Events and Activities (1920–22)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DCCA6DF-A067-00DF-828A-9129FD07D1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9544" y="1213518"/>
            <a:ext cx="1150468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National Congress adopted Non-Cooperation resolution in Nagpur session 1920.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Thousands of students left British schools and joined national institutions.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Lawyers like Motilal Nehru and C.R. Das gave up legal practice in protest.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boycotted British textiles and promoted Swadeshi movement for local goods.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Volunteers organized peaceful demonstrations and established local self-rule committees.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Peasants in Awadh and workers in cities joined protests demanding fair treatment.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Movement gained massive support but later faced violent incidents like Chauri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Chaura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3085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475F3-2238-64E8-1D0B-6DECC564A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4" y="18690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Suspension and Aftermath of Movement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DF708C1-1FCE-D45F-1ADA-ECC1F34E88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57015" y="1092344"/>
            <a:ext cx="12034986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Chauri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Chaura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incident (1922) led to killing of policemen by angry protestors.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immediately suspended the movement due to violence against his non-violence principles.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caused disappointment and confusion among Congress leaders and supporters.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used the pause to arrest key nationalist leaders and weaken the campaign.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Movement failed to achieve Swaraj but politically awakened millions of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realized mass mobilization power and people’s desire for self-governance.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Gandhi’s imprisonment temporarily reduced unity among nationalists and religious groups.</a:t>
            </a:r>
          </a:p>
        </p:txBody>
      </p:sp>
    </p:spTree>
    <p:extLst>
      <p:ext uri="{BB962C8B-B14F-4D97-AF65-F5344CB8AC3E}">
        <p14:creationId xmlns:p14="http://schemas.microsoft.com/office/powerpoint/2010/main" val="482917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03E63-917D-32FD-B5CB-8A252812E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15" y="19753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of Communalism (1922–27)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F74F457-DAF0-C7A1-4318-7B9D3BD59D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5115" y="1477023"/>
            <a:ext cx="1215108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suspension, political unity between Hindus and Muslims began to weaken.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used “Divide and Rule” policy to separate communities for political benefit.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 Mahasabha and Muslim League started focusing on community-specific political goals.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Communal riots in Kohat, Calcutta, and Delhi increased mistrust among both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leaders and press began spreading suspicion and fear among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competition between Hindu traders and Muslim peasants added more tensions.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struggled to maintain unity due to lack of common political purpose.</a:t>
            </a:r>
          </a:p>
        </p:txBody>
      </p:sp>
    </p:spTree>
    <p:extLst>
      <p:ext uri="{BB962C8B-B14F-4D97-AF65-F5344CB8AC3E}">
        <p14:creationId xmlns:p14="http://schemas.microsoft.com/office/powerpoint/2010/main" val="331630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D10C6-8B4D-0E48-2504-8566C7F91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8" y="19753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Consequences and Legacy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B29FCFA-C71D-54C0-1D7B-2E23D12086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5748" y="1477023"/>
            <a:ext cx="1159856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Non-Cooperation built political awareness and courage among ordinary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Exposed limits of Hindu-Muslim unity under religious and social pressure.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successfully exploited communal differences to control Indian politics longer.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parties later adopted communal strategies for power and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However, mass participation laid foundation for later movements like Civil Disobedience.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realized need for balanced representation for all communities in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Period 1920–27 shaped India’s future politics, society, and national consciousness deeply.</a:t>
            </a:r>
          </a:p>
        </p:txBody>
      </p:sp>
    </p:spTree>
    <p:extLst>
      <p:ext uri="{BB962C8B-B14F-4D97-AF65-F5344CB8AC3E}">
        <p14:creationId xmlns:p14="http://schemas.microsoft.com/office/powerpoint/2010/main" val="874031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21FB6-1AB2-C822-245C-A65CAEAE6C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107" y="3041746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8225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478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Non-Cooperation and Rise of Communalism (1920–27)</vt:lpstr>
      <vt:lpstr>Background and Beginning of Non-Cooperation Movement</vt:lpstr>
      <vt:lpstr>Major Events and Activities (1920–22)</vt:lpstr>
      <vt:lpstr>Suspension and Aftermath of Movement</vt:lpstr>
      <vt:lpstr>Rise of Communalism (1922–27)</vt:lpstr>
      <vt:lpstr>Consequences and Legacy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2025-10-09T14:21:32Z</dcterms:created>
  <dcterms:modified xsi:type="dcterms:W3CDTF">2025-10-09T14:30:59Z</dcterms:modified>
</cp:coreProperties>
</file>