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515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490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168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6478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329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44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056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357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738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638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00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66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285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20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732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391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6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96BC974-6868-4639-A268-807F0397496B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BB0D7-218D-4235-AC87-DBE23C7D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2235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04E60-9E33-7CB0-57C6-0675E08C7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581" y="926805"/>
            <a:ext cx="11376837" cy="3329581"/>
          </a:xfrm>
        </p:spPr>
        <p:txBody>
          <a:bodyPr/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and Bangladesh Relations</a:t>
            </a:r>
          </a:p>
        </p:txBody>
      </p:sp>
    </p:spTree>
    <p:extLst>
      <p:ext uri="{BB962C8B-B14F-4D97-AF65-F5344CB8AC3E}">
        <p14:creationId xmlns:p14="http://schemas.microsoft.com/office/powerpoint/2010/main" val="2078484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073D1-696C-F377-64AF-3C55F0843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48" y="25069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1971 War and Its Legacy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C6E9053-A5FE-DEB5-81F0-0469AC6EAC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21220" y="1477023"/>
            <a:ext cx="1138805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1971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East Pakistan separated and became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Bangladesh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causing great sorrow.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war left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emotional pain, political bitterness, and economic loss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families were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divided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moved between the two countries.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faced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criticism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but later accepted the new reality of Bangladesh.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event created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mistrust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but also a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need for reconciliation and peace.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worked to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normalize ties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after 1971 through diplomacy and Islamic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legacy of war still affects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hearts and history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but cooperation slowly began.</a:t>
            </a:r>
          </a:p>
        </p:txBody>
      </p:sp>
    </p:spTree>
    <p:extLst>
      <p:ext uri="{BB962C8B-B14F-4D97-AF65-F5344CB8AC3E}">
        <p14:creationId xmlns:p14="http://schemas.microsoft.com/office/powerpoint/2010/main" val="1707587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FB068-18D5-A4A0-9A1A-5AD84E2F3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76" y="400533"/>
            <a:ext cx="10443647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Establishment of Better Relations (1972–1975)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C45946C-79E0-E7EE-EDDE-3E73939976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3208" y="1598067"/>
            <a:ext cx="1197879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independence, Bangladesh sought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global recognition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as a sovereign, free country.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initially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hesitated to recognize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Bangladesh due to emotional and political reasons.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Prime Minister Zulfikar Ali Bhutto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Pakistan recognized Bangladesh in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1974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nations aimed to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restore diplomatic relations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promote Muslim brotherhood.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Recognition helped in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improving trade, travel, and communication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between the countries.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Pakistani and Bangladeshi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ambassadors were exchanged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open dialogue officially.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period marked 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first step toward healing wounds and rebuilding trust.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933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13C0D-FE49-EDA8-AB02-51288E82A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545889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of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Islamic Countries (OIC)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51B36AF-385E-EEF4-DF83-45EA6658458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8360" y="1496380"/>
            <a:ext cx="1182364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OIC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played a major role in bringing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and Bangladesh together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1974 Lahore Islamic Summit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invited Sheikh Mujibur Rahman, Bangladesh’s leader.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first meeting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between Pakistan and Bangladesh after the 1971 war.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event helped both nations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restore communication and Islamic solidarity.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OIC promoted unity by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encouraging peace and cooperation among Muslim countries.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Bhutto used Islamic diplomacy to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remove bitterness and restore brotherly relations.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Lahore Summit became a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symbol of Muslim unity and reconciliation.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743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D4C59-F44B-1D58-7968-BE49A12CE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69" y="53777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Bhutto’s Visit to Bangladesh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9540B9A-A082-7F9C-1B46-F4DC4CC25A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01563" y="1853248"/>
            <a:ext cx="1165864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1974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Prime Minister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Zulfikar Ali Bhutto visited Bangladesh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officially.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visit marked a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historic step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toward normalizing relations after years of conflict.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Bhutto met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Sheikh Mujibur Rahman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discussed mutual respect and cooperation.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leaders agreed on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forgiveness, unity, and friendly future relations.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visit reduced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tension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increased people-to-people understanding.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showed Pakistan’s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acceptance of Bangladesh’s independence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formally and peacefully.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visit opened a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new chapter of diplomacy and Islamic brotherhood.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156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173B9-F52B-44EE-B2E3-9CD932E7F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422382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 Agreements and Economic Cooperation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247EEDB-B65F-B6C8-22F5-9449E616FA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624524"/>
            <a:ext cx="1148013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recognition, both nations focused on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trade, shipping, and business ties.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Agreements were made to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resume economic links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cut off after 1971.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and Bangladesh reopened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ports, air routes, and banking relations.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Trade in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textiles, jute, and agricultural goods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started between both countries.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agreements improved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growth and regional cooperation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South Asia.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sides agreed to support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mutual development and industrial progress.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links became a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tool for rebuilding peace and trust.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815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C5BE9-8310-AFA5-A368-5DCF753CA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826419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Disaster Relief and Humanitarian Cooperation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7DA41EA-7B0D-3A83-6AD5-D0DEF9E5EA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07889" y="1752115"/>
            <a:ext cx="1042554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nations faced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natural disasters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like floods, cyclones, and heavy rains.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offered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aid and relief materials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Bangladesh during major disasters.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acts of kindness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strengthened emotional bonds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between both peoples.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Bangladesh also expressed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gratitude and friendship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return for support.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Such cooperation showed that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humanity is stronger than political differences.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Disaster relief built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mutual goodwill and regional harmony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over time.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Friendship and compassion became 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foundation of peaceful relations.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188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80714-6F5F-ACE8-E3D6-50A9DE7B8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535" y="2907012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4750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</TotalTime>
  <Words>572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Pakistan and Bangladesh Relations</vt:lpstr>
      <vt:lpstr>The 1971 War and Its Legacy</vt:lpstr>
      <vt:lpstr>Establishment of Better Relations (1972–1975)</vt:lpstr>
      <vt:lpstr>Role of the Organisation of Islamic Countries (OIC)</vt:lpstr>
      <vt:lpstr>Bhutto’s Visit to Bangladesh</vt:lpstr>
      <vt:lpstr>Trade Agreements and Economic Cooperation</vt:lpstr>
      <vt:lpstr>Disaster Relief and Humanitarian Cooperation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2025-10-20T12:43:02Z</dcterms:created>
  <dcterms:modified xsi:type="dcterms:W3CDTF">2025-10-20T13:04:53Z</dcterms:modified>
</cp:coreProperties>
</file>