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2B427-4581-4764-A7C8-D944E5259A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132DD-A03B-4D2D-85EF-D9AA29264D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29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2B427-4581-4764-A7C8-D944E5259A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132DD-A03B-4D2D-85EF-D9AA29264D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10419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2B427-4581-4764-A7C8-D944E5259A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132DD-A03B-4D2D-85EF-D9AA29264D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8522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2B427-4581-4764-A7C8-D944E5259A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132DD-A03B-4D2D-85EF-D9AA29264D91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214881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2B427-4581-4764-A7C8-D944E5259A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132DD-A03B-4D2D-85EF-D9AA29264D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3089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2B427-4581-4764-A7C8-D944E5259A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132DD-A03B-4D2D-85EF-D9AA29264D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5552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2B427-4581-4764-A7C8-D944E5259A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132DD-A03B-4D2D-85EF-D9AA29264D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3476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2B427-4581-4764-A7C8-D944E5259A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132DD-A03B-4D2D-85EF-D9AA29264D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0592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2B427-4581-4764-A7C8-D944E5259A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132DD-A03B-4D2D-85EF-D9AA29264D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5910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2B427-4581-4764-A7C8-D944E5259A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132DD-A03B-4D2D-85EF-D9AA29264D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569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2B427-4581-4764-A7C8-D944E5259A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132DD-A03B-4D2D-85EF-D9AA29264D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6540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2B427-4581-4764-A7C8-D944E5259A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132DD-A03B-4D2D-85EF-D9AA29264D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4452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2B427-4581-4764-A7C8-D944E5259A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132DD-A03B-4D2D-85EF-D9AA29264D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8598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2B427-4581-4764-A7C8-D944E5259A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132DD-A03B-4D2D-85EF-D9AA29264D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509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2B427-4581-4764-A7C8-D944E5259A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132DD-A03B-4D2D-85EF-D9AA29264D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6952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2B427-4581-4764-A7C8-D944E5259A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132DD-A03B-4D2D-85EF-D9AA29264D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616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2B427-4581-4764-A7C8-D944E5259A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132DD-A03B-4D2D-85EF-D9AA29264D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082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E8D2B427-4581-4764-A7C8-D944E5259A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E132DD-A03B-4D2D-85EF-D9AA29264D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77332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E4DF35-F4D2-FBB9-A6CD-01559B31F3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37995" y="746051"/>
            <a:ext cx="10540859" cy="3329581"/>
          </a:xfrm>
        </p:spPr>
        <p:txBody>
          <a:bodyPr/>
          <a:lstStyle/>
          <a:p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Pakistan and the Wider World: International Organizations and Alliances</a:t>
            </a:r>
          </a:p>
        </p:txBody>
      </p:sp>
    </p:spTree>
    <p:extLst>
      <p:ext uri="{BB962C8B-B14F-4D97-AF65-F5344CB8AC3E}">
        <p14:creationId xmlns:p14="http://schemas.microsoft.com/office/powerpoint/2010/main" val="31327971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0B2DCD-E2E8-3B59-7AC7-40E19402F1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706" y="208170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Pakistan’s Participation in Global and Regional Organizations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6C8B24F7-D5B8-5684-2E67-17E84AE0FD4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16958" y="2031599"/>
            <a:ext cx="12075043" cy="3268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 joined several regional and international organizations to strengthen political and economic ties.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These organizations helped Pakistan improve defense, trade, and cooperation with neighboring countries.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Pakistan’s alliances during the Cold War reflected its need for protection and support.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country joined both Western and regional groups for peace and development purposes.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Memberships provided Pakistan with aid, technology, and diplomatic influence on global issues.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Pakistan’s active role showed its wish to build a strong international position.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These organizations shaped Pakistan’s foreign policy and relations with other world powers.</a:t>
            </a:r>
          </a:p>
        </p:txBody>
      </p:sp>
    </p:spTree>
    <p:extLst>
      <p:ext uri="{BB962C8B-B14F-4D97-AF65-F5344CB8AC3E}">
        <p14:creationId xmlns:p14="http://schemas.microsoft.com/office/powerpoint/2010/main" val="25255411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122A8C-AA24-4EA3-8C5C-588A34422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442" y="442085"/>
            <a:ext cx="10369219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CENTO – Formerly the Baghdad Pact (1955)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7C030A9F-9408-2CCD-80E3-DEA680D369A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11825" y="1720217"/>
            <a:ext cx="11880175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Baghdad Pact was signed in 1955 between Pakistan, Iraq, Turkey, Iran, and Britain.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Later renamed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CENTO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it aimed to stop Soviet expansion in the Middle East region.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 joined CENTO for military support and Western protection during the Cold War.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United States supported CENTO though it was not an official member.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 gained defense training, military equipment, and financial aid through this alliance.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organization failed when Iraq withdrew and members lost mutual trust.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CENTO ended in 1979, but it gave Pakistan early defense cooperation experience.</a:t>
            </a:r>
          </a:p>
        </p:txBody>
      </p:sp>
    </p:spTree>
    <p:extLst>
      <p:ext uri="{BB962C8B-B14F-4D97-AF65-F5344CB8AC3E}">
        <p14:creationId xmlns:p14="http://schemas.microsoft.com/office/powerpoint/2010/main" val="39393038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042DCB-77B0-98FF-DF73-EC144145F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652" y="243896"/>
            <a:ext cx="10050834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SEATO – South East Asia Treaty Organization (1954)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895A64A4-9DD1-664B-133A-8ECD29A82F9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07889" y="1602155"/>
            <a:ext cx="11684111" cy="5011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SEATO was formed in 1954 by the USA and its allies to stop communism.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 joined to gain American military and economic assistance against possible regional threats.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helped Pakistan strengthen its defense and establish strong ties with Western countries.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organization covered the Southeast Asian and Pacific regions against communist influence.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 was criticized for joining Western blocs during the Cold War period.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SEATO did not help Pakistan in its wars with India later.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SEATO was dissolved in 1977 due to limited success and regional disagreements</a:t>
            </a:r>
          </a:p>
        </p:txBody>
      </p:sp>
    </p:spTree>
    <p:extLst>
      <p:ext uri="{BB962C8B-B14F-4D97-AF65-F5344CB8AC3E}">
        <p14:creationId xmlns:p14="http://schemas.microsoft.com/office/powerpoint/2010/main" val="19412385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DE7B58-1CDF-0836-D9D1-4EFE1D3462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RCD – Regional Co-operation for Development (1964)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C08A12CD-7A4D-28BD-3B44-C0A1406FC7C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46111" y="2112296"/>
            <a:ext cx="11545889" cy="3268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RCD was founded in 1964 by Pakistan, Iran, and Turkey for regional development.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aim was to promote economic, cultural, and technical cooperation among member states.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Projects included trade agreements, road links, and education and tourism exchanges.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improved friendship and communication among three important Muslim countries of the region.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RCD encouraged regional self-help instead of relying on superpowers for development.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organization became inactive after the Iranian Revolution in 1979.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was later revived as 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ECO (Economic Cooperation Organization)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in 1985.</a:t>
            </a:r>
          </a:p>
        </p:txBody>
      </p:sp>
    </p:spTree>
    <p:extLst>
      <p:ext uri="{BB962C8B-B14F-4D97-AF65-F5344CB8AC3E}">
        <p14:creationId xmlns:p14="http://schemas.microsoft.com/office/powerpoint/2010/main" val="29457364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D76248-F829-2241-4344-24DEBF003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11545889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OIC –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Organisation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Islamic Cooperation (1969)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6AD4B014-72AF-5E8E-7E7B-89786227CEF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48131" y="1794674"/>
            <a:ext cx="10017486" cy="3268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OIC was founded in 1969 after the burning of Al-Aqsa Mosque.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 played a leading role in uniting Muslim countries under this organization.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Its goal was to promote unity, peace, and development among Islamic nations.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 hosted several OIC meetings and supported causes of Muslim countries worldwide.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OIC helped strengthen Pakistan’s diplomatic and trade relations with Muslim states.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supported Pakistan’s stance on Kashmir and other Islamic world issues.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OIC remains a key platform for Pakistan’s Islamic foreign policy.</a:t>
            </a:r>
          </a:p>
        </p:txBody>
      </p:sp>
    </p:spTree>
    <p:extLst>
      <p:ext uri="{BB962C8B-B14F-4D97-AF65-F5344CB8AC3E}">
        <p14:creationId xmlns:p14="http://schemas.microsoft.com/office/powerpoint/2010/main" val="26507956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0E71E7-B174-AC31-FDB9-95B25E668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10199098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SAARC and Non-Aligned Movement (NAM)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433EB41E-B866-76A8-E0EB-BBDB8F51BD8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64901" y="1736101"/>
            <a:ext cx="9511193" cy="3268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SAARC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was established in 1985 to promote cooperation among South Asian countries.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 joined SAARC to improve trade, culture, and peace with regional neighbors.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aimed to reduce poverty, promote education, and strengthen regional harmony.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was a group of states not aligned with any Cold War superpower.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 joined NAM to balance relations with both the USA and USSR.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This allowed Pakistan to maintain independence in foreign policy and avoid conflicts.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SAARC and NAM show Pakistan’s effort for peaceful coexistence and regional unity.</a:t>
            </a:r>
          </a:p>
        </p:txBody>
      </p:sp>
    </p:spTree>
    <p:extLst>
      <p:ext uri="{BB962C8B-B14F-4D97-AF65-F5344CB8AC3E}">
        <p14:creationId xmlns:p14="http://schemas.microsoft.com/office/powerpoint/2010/main" val="22500129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4C4DAE-C18D-CA23-A5FE-179A937FD5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  <a:r>
              <a:rPr lang="en-US" sz="88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endParaRPr lang="en-US" sz="8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678254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13</TotalTime>
  <Words>641</Words>
  <Application>Microsoft Office PowerPoint</Application>
  <PresentationFormat>Widescreen</PresentationFormat>
  <Paragraphs>50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Century Gothic</vt:lpstr>
      <vt:lpstr>Times New Roman</vt:lpstr>
      <vt:lpstr>Wingdings</vt:lpstr>
      <vt:lpstr>Wingdings 3</vt:lpstr>
      <vt:lpstr>Ion</vt:lpstr>
      <vt:lpstr>Pakistan and the Wider World: International Organizations and Alliances</vt:lpstr>
      <vt:lpstr>Pakistan’s Participation in Global and Regional Organizations</vt:lpstr>
      <vt:lpstr>CENTO – Formerly the Baghdad Pact (1955)</vt:lpstr>
      <vt:lpstr>SEATO – South East Asia Treaty Organization (1954)</vt:lpstr>
      <vt:lpstr>RCD – Regional Co-operation for Development (1964)</vt:lpstr>
      <vt:lpstr>OIC – Organisation of Islamic Cooperation (1969)</vt:lpstr>
      <vt:lpstr>SAARC and Non-Aligned Movement (NAM)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1</cp:revision>
  <dcterms:created xsi:type="dcterms:W3CDTF">2025-10-20T13:49:06Z</dcterms:created>
  <dcterms:modified xsi:type="dcterms:W3CDTF">2025-10-20T14:02:47Z</dcterms:modified>
</cp:coreProperties>
</file>