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FF585-0C46-4073-9420-94BF20D2CD4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3364-71F2-4169-8557-97FE81635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167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FF585-0C46-4073-9420-94BF20D2CD4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3364-71F2-4169-8557-97FE81635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282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FF585-0C46-4073-9420-94BF20D2CD4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3364-71F2-4169-8557-97FE81635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467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FF585-0C46-4073-9420-94BF20D2CD4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3364-71F2-4169-8557-97FE8163528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90779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FF585-0C46-4073-9420-94BF20D2CD4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3364-71F2-4169-8557-97FE81635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683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FF585-0C46-4073-9420-94BF20D2CD4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3364-71F2-4169-8557-97FE81635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583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FF585-0C46-4073-9420-94BF20D2CD4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3364-71F2-4169-8557-97FE81635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2914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FF585-0C46-4073-9420-94BF20D2CD4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3364-71F2-4169-8557-97FE81635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109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FF585-0C46-4073-9420-94BF20D2CD4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3364-71F2-4169-8557-97FE81635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7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FF585-0C46-4073-9420-94BF20D2CD4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3364-71F2-4169-8557-97FE81635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26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FF585-0C46-4073-9420-94BF20D2CD4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3364-71F2-4169-8557-97FE81635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683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FF585-0C46-4073-9420-94BF20D2CD4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3364-71F2-4169-8557-97FE81635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01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FF585-0C46-4073-9420-94BF20D2CD4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3364-71F2-4169-8557-97FE81635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052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FF585-0C46-4073-9420-94BF20D2CD4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3364-71F2-4169-8557-97FE81635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515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FF585-0C46-4073-9420-94BF20D2CD4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3364-71F2-4169-8557-97FE81635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382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FF585-0C46-4073-9420-94BF20D2CD4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3364-71F2-4169-8557-97FE81635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312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FF585-0C46-4073-9420-94BF20D2CD4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3364-71F2-4169-8557-97FE81635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066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72FF585-0C46-4073-9420-94BF20D2CD4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A3364-71F2-4169-8557-97FE81635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9943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224A7-18A9-9178-9782-1446A36153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2260" y="1107557"/>
            <a:ext cx="11408735" cy="332958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Relations with Iran and Other Muslim Countries</a:t>
            </a:r>
          </a:p>
        </p:txBody>
      </p:sp>
    </p:spTree>
    <p:extLst>
      <p:ext uri="{BB962C8B-B14F-4D97-AF65-F5344CB8AC3E}">
        <p14:creationId xmlns:p14="http://schemas.microsoft.com/office/powerpoint/2010/main" val="1945759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E44EC-3E30-7F0E-5751-4001682ED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09" y="463350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 and the Muslim World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6CF7E99-FB03-A098-A222-C1BEE63D17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16503" y="1576249"/>
            <a:ext cx="11875497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aimed to build friendly ties with all Muslim countries after independence.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relations were based on Islamic unity, shared faith, and mutual respect.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Iran became the first Muslim country to recognize Pakistan in 1947.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supported cooperation with Muslim nations through diplomacy and brotherhood.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countries shared cultural, religious, and historical similarities since ancient times.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Friendship with Iran and Muslim countries strengthened Pakistan’s international standing.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always promoted Islamic solidarity in foreign relations and international organizations.</a:t>
            </a:r>
          </a:p>
        </p:txBody>
      </p:sp>
    </p:spTree>
    <p:extLst>
      <p:ext uri="{BB962C8B-B14F-4D97-AF65-F5344CB8AC3E}">
        <p14:creationId xmlns:p14="http://schemas.microsoft.com/office/powerpoint/2010/main" val="2501059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60AA9-DC28-F576-80F0-67397082E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Establishment of Good Relations with Iran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D839D-CF9C-3EA2-AD21-D134F1EE85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860" y="1331259"/>
            <a:ext cx="11177828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Iran recognized Pakistan soon after independence, showing deep friendship and support.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Shah of Iran and Pakistani leaders exchanged historic goodwill visits early 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nations developed strong diplomatic, cultural, and defense cooperation over time.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 and Iran shared faith, culture, and language connections through Islam.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early relations became a model of Muslim unity and regional peace.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Mutual understanding led to cooperation in education, defense, and economy.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two countries stood by each other during difficult regional situations.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560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A2485-843E-F96C-0778-98F51BCD8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414" y="197537"/>
            <a:ext cx="10401117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Regional Cooperation through RCD and ECO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D1D8A9A-9F0F-0BB4-7D37-F527A7D506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61051" y="1166220"/>
            <a:ext cx="11630949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1964, Pakistan, Iran, and Turkey formed the Regional Cooperation for Development.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RCD focused on improving trade, transport, and cultural cooperation between these countries.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organization strengthened unity and regional development through shared projects.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1985, RCD was replaced by the Economic Cooperation Organization (ECO).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 continued promoting trade, connectivity, and regional stability among Muslim states.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and Iran played active roles in making ECO successful for all members.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cooperation increased regional friendship and collective economic progress over years.</a:t>
            </a:r>
          </a:p>
        </p:txBody>
      </p:sp>
    </p:spTree>
    <p:extLst>
      <p:ext uri="{BB962C8B-B14F-4D97-AF65-F5344CB8AC3E}">
        <p14:creationId xmlns:p14="http://schemas.microsoft.com/office/powerpoint/2010/main" val="3132694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5E401-F703-2558-0DBF-A1BD11C53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Trade Deals and Economic Cooperation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41EB7A0-EA60-8028-2A59-72748CA3DDF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709584"/>
            <a:ext cx="1050723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and Iran signed several trade agreements for mutual economic benefit.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Iran supplied Pakistan with oil and gas to meet energy needs.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exported textiles, rice, and machinery to Iran and other Muslim states.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countries developed joint projects in banking, transport, and energy sectors.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Pak-Iran Gas Pipeline became a major symbol of their cooperation.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Trade created trust, interdependence, and economic growth for both nations.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Strong economic links helped improve relations beyond politics and diplomacy.</a:t>
            </a:r>
          </a:p>
        </p:txBody>
      </p:sp>
    </p:spTree>
    <p:extLst>
      <p:ext uri="{BB962C8B-B14F-4D97-AF65-F5344CB8AC3E}">
        <p14:creationId xmlns:p14="http://schemas.microsoft.com/office/powerpoint/2010/main" val="2666989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09188-CD7B-1057-EBCF-4FE72A07A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Aid and Support from Muslim Countries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DBA452B-8371-9DAB-18AA-C17357DCC2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39451" y="1853248"/>
            <a:ext cx="1165254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countries supported Pakistan with aid during wars, disasters, and economic crises.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Iran, Saudi Arabia, and the UAE provided financial and oil assistance.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Islamic countries showed solidarity with Pakistan in global and regional matters.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During floods and earthquakes, many Muslim nations offered relief supplies.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Aid strengthened friendship and trust among Islamic brotherly nations.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appreciated this help as a sign of Muslim unity and cooperation.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Such humanitarian support improved Pakistan’s image in the Muslim world.</a:t>
            </a:r>
          </a:p>
        </p:txBody>
      </p:sp>
    </p:spTree>
    <p:extLst>
      <p:ext uri="{BB962C8B-B14F-4D97-AF65-F5344CB8AC3E}">
        <p14:creationId xmlns:p14="http://schemas.microsoft.com/office/powerpoint/2010/main" val="2983672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11827-D76D-0B05-41B9-8A5062492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194" y="546800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Role in the Muslim World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8947E7C-F096-51C6-1A50-60514028199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61050" y="1853248"/>
            <a:ext cx="11545889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worked to promote peace, unity, and cooperation among Muslim countries.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played a key role in the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Organisation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Islamic Cooperation (OIC).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supported Palestine and opposed oppression against Muslim communities worldwide.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trained soldiers and helped education programs for other Muslim nations.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acted as a bridge between Middle East and South Asia.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Friendship with Iran and others remains core to Pakistan’s foreign policy.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relations highlight Pakistan’s leadership and commitment to the Islamic world</a:t>
            </a:r>
          </a:p>
        </p:txBody>
      </p:sp>
    </p:spTree>
    <p:extLst>
      <p:ext uri="{BB962C8B-B14F-4D97-AF65-F5344CB8AC3E}">
        <p14:creationId xmlns:p14="http://schemas.microsoft.com/office/powerpoint/2010/main" val="2575429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0619-68BB-C88F-63CB-D899E75370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6882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</TotalTime>
  <Words>584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Times New Roman</vt:lpstr>
      <vt:lpstr>Wingdings</vt:lpstr>
      <vt:lpstr>Wingdings 3</vt:lpstr>
      <vt:lpstr>Ion</vt:lpstr>
      <vt:lpstr>Pakistan’s Relations with Iran and Other Muslim Countries</vt:lpstr>
      <vt:lpstr>Pakistan and the Muslim World</vt:lpstr>
      <vt:lpstr>Establishment of Good Relations with Iran</vt:lpstr>
      <vt:lpstr>Regional Cooperation through RCD and ECO</vt:lpstr>
      <vt:lpstr>Trade Deals and Economic Cooperation</vt:lpstr>
      <vt:lpstr>Aid and Support from Muslim Countries</vt:lpstr>
      <vt:lpstr>Pakistan’s Role in the Muslim World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2025-10-20T13:09:06Z</dcterms:created>
  <dcterms:modified xsi:type="dcterms:W3CDTF">2025-10-20T13:24:05Z</dcterms:modified>
</cp:coreProperties>
</file>