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4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5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17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0394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05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15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10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22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147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5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3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9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1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67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47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6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65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301E583-9DAD-49C6-82E0-F59C9B1BA39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1898-F1A0-4BB4-A52C-FCE4E96E1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090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5756A-CC6B-6425-1CD9-E185A9D10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912" y="799214"/>
            <a:ext cx="10700347" cy="3329581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Pakistan–Afghanistan Relations: Border Disputes and Political Engagements (1947–1990s)</a:t>
            </a:r>
          </a:p>
        </p:txBody>
      </p:sp>
    </p:spTree>
    <p:extLst>
      <p:ext uri="{BB962C8B-B14F-4D97-AF65-F5344CB8AC3E}">
        <p14:creationId xmlns:p14="http://schemas.microsoft.com/office/powerpoint/2010/main" val="54932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CCF31-82C8-970F-A34A-C40122A3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79" y="420821"/>
            <a:ext cx="9404723" cy="1400530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Background and Border Disputes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9C10EAD-0A47-51BC-E236-400328F37B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7079" y="1576249"/>
            <a:ext cx="11738345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Durand Line (1893)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became a major dispute after Pakistan’s independence in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Afghanistan refused to recognize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Durand Line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 a legitimate international border.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Kabul opposed Pakistan’s admission to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Nations in 1947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Afghanistan supported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Pashtunistan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movement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claiming areas of NWFP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Tensions increased with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border skirmishes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propaganda against Pakistan’s sovereignty.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closed border crossings and expelled Afghan diplomats 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1950s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border issue became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core obstacle in bilateral trust and cooperation.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96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EFBDF-5F82-2DA1-2243-170A0616A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969" y="15500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Iskander Mirza’s Efforts (1956–1958)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A2D2C-389C-79C4-B06C-124EB67B5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145" y="1414964"/>
            <a:ext cx="10932744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Iskander Mirza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aimed to normalize ties through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diplomatic engagement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initiated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and cultural exchanges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reduce Afghan hostility.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reopened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Torkham and Chaman borders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restore economic activity.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Mirza emphasized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brotherhood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regional peace to ease tension.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Diplomatic missions were re-established in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and Islamabad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policy laid the foundation for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trust-building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Afghanistan.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internal instability in both states hindered long-term reconciliation efforts.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2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3830C-F83E-7C30-8342-533CEF4D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25" y="261332"/>
            <a:ext cx="10273526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Bhutto’s Approach toward Afghanistan (1971–1977)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E03FD-DC43-1344-546D-ACE8FB9FA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451" y="1191680"/>
            <a:ext cx="11219824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Zulfikar Ali Bhutto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pursued a balanced and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realist policy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toward Afghanistan.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sought to counter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Daoud Khan’s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Pashtunistan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propaganda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diplomacy.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promoted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links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cross-border communication to build goodwill.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Bhutto initiated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economic projects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cultural exchanges to improve 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worsened when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Daoud Khan accused Pakistan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aiding Afghan rebels.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Bhutto responded with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for Islamist elements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against Daoud’s regime.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tenure marked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mix of engagement and strategic countermeasures.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40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95FB7-256D-5465-3B12-2A143182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0" y="452718"/>
            <a:ext cx="1082641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Zia-ul-Haq and the Soviet Invasion (1977–1988)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885084E-CEF3-F6F9-5090-488625796C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0" y="1773379"/>
            <a:ext cx="1129796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invasion of Afghanistan (1979)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changed Pakistan’s regional security dynamics.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General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Zia-ul-Haq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became frontline ally of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States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against USSR.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hosted over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three million Afghan refugees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during the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ISI coordinated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mujahedeen resistance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with U.S. and Saudi funding.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western border became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militarized and unstable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due to conflict spillover.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Zia used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Islamic ideology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legitimize Pakistan’s involvement and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invasion deepened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influence in Afghan internal politics.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3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C3AD6-3056-E794-24A8-C7D6288D5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Benazir Bhutto’s Policy and Support for Taliban (1988–1996)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E983497-851D-AD74-DE57-0B0698F121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5600" y="2028561"/>
            <a:ext cx="1118466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Benazir Bhutto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inherited the Afghan crisis amid civil war and instability.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 government sought to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install a friendly regime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Kabul.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extended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diplomatic and logistic support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emerging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Taliban movement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Taliban’s rise was viewed as a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strategic asset for trade and security.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Benazir emphasized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Pashtun cultural ties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justify engagement with Taliban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recognized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Taliban regime in 1996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along with Saudi Arabia and UAE.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Policy aimed to ensure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“strategic depth”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but led to long-term complications.</a:t>
            </a:r>
          </a:p>
        </p:txBody>
      </p:sp>
    </p:spTree>
    <p:extLst>
      <p:ext uri="{BB962C8B-B14F-4D97-AF65-F5344CB8AC3E}">
        <p14:creationId xmlns:p14="http://schemas.microsoft.com/office/powerpoint/2010/main" val="189565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3C1FC-750C-AB40-4690-5656EAEEB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953470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and Legacy of Pakistan–Afghanistan Relations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0A53220-4085-B2C1-B33E-B681DE125E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35156"/>
            <a:ext cx="1120697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border dispute remains unresolved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continuing to shape mutual distrust.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influx created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social, economic, and security challenges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Afghan policy affected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relations with Iran, U.S., and Soviet Union.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Rise of Taliban created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 scrutiny and diplomatic isolation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legacy of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proxy politics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still influences regional instability and terrorism.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Afghanistan’s internal wars have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spilled over into Pakistan’s western regions.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Future peace requires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mutual recognition and border stability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between both nations.</a:t>
            </a:r>
          </a:p>
        </p:txBody>
      </p:sp>
    </p:spTree>
    <p:extLst>
      <p:ext uri="{BB962C8B-B14F-4D97-AF65-F5344CB8AC3E}">
        <p14:creationId xmlns:p14="http://schemas.microsoft.com/office/powerpoint/2010/main" val="3100627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14496-85AA-8799-D50B-470C66FF2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1427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562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Pakistan–Afghanistan Relations: Border Disputes and Political Engagements (1947–1990s)</vt:lpstr>
      <vt:lpstr>Historical Background and Border Disputes</vt:lpstr>
      <vt:lpstr>Iskander Mirza’s Efforts (1956–1958)</vt:lpstr>
      <vt:lpstr>Bhutto’s Approach toward Afghanistan (1971–1977)</vt:lpstr>
      <vt:lpstr>Zia-ul-Haq and the Soviet Invasion (1977–1988)</vt:lpstr>
      <vt:lpstr>Benazir Bhutto’s Policy and Support for Taliban (1988–1996)</vt:lpstr>
      <vt:lpstr>Impact and Legacy of Pakistan–Afghanistan Relations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2025-10-20T12:14:43Z</dcterms:created>
  <dcterms:modified xsi:type="dcterms:W3CDTF">2025-10-20T12:40:30Z</dcterms:modified>
</cp:coreProperties>
</file>