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69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11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2892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44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17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028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634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9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096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28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09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8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63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58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F656C00-BE5F-4609-89DA-FD78710B1F61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CDE23-333C-4B4D-9085-D171D1E72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9950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A33D0-895E-DBBA-4296-417EBBC2E7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10434533" cy="3329581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Indian Leadership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097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A8825-5F41-396B-3A70-B35318F51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71" y="40053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Leadership Problem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B1C84A8-DAC9-A452-AE42-DEC63A9082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0066" y="1555536"/>
            <a:ext cx="1119415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Leadership is essential for victory, but 1857 rebels lacked strong coordination.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came from different regions with no united command or central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Every leader fought separately, weakening overall strength of Indian resistance efforts.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was no single strategy or plan guiding all regional uprisings.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Rivalries among local rulers prevented them from forming one strong national front.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disunity allowed British to defeat rebels one by one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Poor leadership became major reason for failure of 1857 War.</a:t>
            </a:r>
          </a:p>
        </p:txBody>
      </p:sp>
    </p:spTree>
    <p:extLst>
      <p:ext uri="{BB962C8B-B14F-4D97-AF65-F5344CB8AC3E}">
        <p14:creationId xmlns:p14="http://schemas.microsoft.com/office/powerpoint/2010/main" val="613445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EB29F-CC9A-9AFC-2666-6888DC9FD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074" y="24525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Regional Leaders and Their Limitations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DFBE5EE-CC3D-AB88-BD73-08BAC8D30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3340" y="1477023"/>
            <a:ext cx="1129187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Nana Sahib led revolt in Kanpur, but lacked lasting organization and planning.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Rani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Lakshmibai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fought bravely in Jhansi but remained regionally focused only.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Bahadur Shah Zafar accepted leadership but was old, weak, and powerless.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Begum Hazrat Mahal in Lucknow lacked resources and strong permanent support base.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Tatya Tope was skilled but could not unify different rebel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Kunwar Singh in Bihar was courageous but limited by age and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leader remained regional, failing to act as united national figure.</a:t>
            </a:r>
          </a:p>
        </p:txBody>
      </p:sp>
    </p:spTree>
    <p:extLst>
      <p:ext uri="{BB962C8B-B14F-4D97-AF65-F5344CB8AC3E}">
        <p14:creationId xmlns:p14="http://schemas.microsoft.com/office/powerpoint/2010/main" val="2587110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FBFFE-D76F-4010-3C3D-0AAD9A727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45" y="31449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Coordination and Unity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19D588C-C662-2EB1-F1F3-462F09BBCF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9545" y="1477023"/>
            <a:ext cx="1199245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Rebels in Delhi, Kanpur, Jhansi, and Lucknow fought with no coordination.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among leaders was weak; railways and telegraph favored British movements.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Without a common headquarters, strategies differed widely across different revolt centers.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leaders trusted local allies who later betrayed them to British.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Jealousies and rivalries made leaders suspicious of one another’s intentions always.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lack of unity weakened morale and strength of Indian soldiers.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used this division to crush revolt region by region.</a:t>
            </a:r>
          </a:p>
        </p:txBody>
      </p:sp>
    </p:spTree>
    <p:extLst>
      <p:ext uri="{BB962C8B-B14F-4D97-AF65-F5344CB8AC3E}">
        <p14:creationId xmlns:p14="http://schemas.microsoft.com/office/powerpoint/2010/main" val="2913882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3E983-DD53-DB84-B951-625365415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16" y="20816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with British Leadership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D85972-8D2E-8126-FB3F-1582E4143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44180"/>
            <a:ext cx="12192000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forces had single leadership under experienced generals and central command system.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used telegraph, railways, and supplies effectively to support military campaigns.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generals like Havelock, Lawrence, and Campbell coordinated actions systematically.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Unlike rebels, they planned strategies for long-term and shared clear communication.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leadership inspired discipline, while Indian leaders often worked independently without cooperation.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Centralized leadership gave British clear advantage over scattered Indian rebel groups.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difference in leadership played key role in rebels’ final defeat.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888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1E444-AF30-BDF1-8C32-73C0DB388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8" y="42082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 of Poor Leadership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09B7-DF8B-1464-234C-D0CABB262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6983"/>
            <a:ext cx="12192000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Rebels fought bravely but without unity, so their energy was wasted.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defeated one leader after another, slowly regaining complete control regionally.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trust weakened as leaders failed to sustain long coordinated struggle.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Indian rulers remained neutral or helped British due to mistrust.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Leadership failure ensured revolt could not transform into true national movement.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courage, lack of unity and direction caused eventual tragic failure.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leadership remained permanent lesson for later independence movements in India.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430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84E3B-411A-1D21-93FF-60E0D30AF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403793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2164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</TotalTime>
  <Words>474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Poor Indian Leadership </vt:lpstr>
      <vt:lpstr>Introduction to Leadership Problem</vt:lpstr>
      <vt:lpstr>Regional Leaders and Their Limitations</vt:lpstr>
      <vt:lpstr>Lack of Coordination and Unity</vt:lpstr>
      <vt:lpstr>Comparison with British Leadership</vt:lpstr>
      <vt:lpstr>Consequences of Poor Leadership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2025-10-03T10:41:29Z</dcterms:created>
  <dcterms:modified xsi:type="dcterms:W3CDTF">2025-10-03T10:56:29Z</dcterms:modified>
</cp:coreProperties>
</file>