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6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5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81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035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54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60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41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4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9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2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5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4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0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8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8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1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986B18-22A7-4549-A8BA-506CC115B34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EC34-80B6-4FDD-A0C5-D5A6A4B5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764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B51CC-BD5C-7340-EF4D-24003AD4C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853" y="512135"/>
            <a:ext cx="8825658" cy="3329581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Congress and Muslim League (1909–1916)</a:t>
            </a:r>
          </a:p>
        </p:txBody>
      </p:sp>
    </p:spTree>
    <p:extLst>
      <p:ext uri="{BB962C8B-B14F-4D97-AF65-F5344CB8AC3E}">
        <p14:creationId xmlns:p14="http://schemas.microsoft.com/office/powerpoint/2010/main" val="3450940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B710-7CA6-615D-ABD8-7B05307B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1" y="32512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Political Reactions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D4D6F3-E0D2-8520-E57C-D00D092D8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6447" y="1853248"/>
            <a:ext cx="1219200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Morley–Minto Reforms (1909) introduced limited political changes in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Indian National Congress and Muslim League responded differently to these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represented the broader nationalist movement demanding greater Indian participation.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mainly represented Muslim interests formed after the Bengal Partition (1906).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intention to divide Hindus and Muslims shaped both groups’ political responses.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created hope for progress but also disappointment due to limited real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period marked a new phase of organized political reactions and ideological differences.</a:t>
            </a:r>
          </a:p>
        </p:txBody>
      </p:sp>
    </p:spTree>
    <p:extLst>
      <p:ext uri="{BB962C8B-B14F-4D97-AF65-F5344CB8AC3E}">
        <p14:creationId xmlns:p14="http://schemas.microsoft.com/office/powerpoint/2010/main" val="361392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32BB1-5366-938F-2F8D-2E8BF0FCD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Reaction to Morley–Minto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2A89E5D-A2C8-182C-C13D-06C4C5C32D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7767" y="1708480"/>
            <a:ext cx="11854233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welcomed reforms as a first step toward responsible government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Moderate leaders viewed them as partial progress in India’s political representation journey.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Extremists strongly criticized reforms for granting no real legislative or executive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believed reforms were designed only to pacify growing nationalist pressure temporarily.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opposed the introduction of separate electorates for Muslims as anti-national.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argued this division would destroy unity and weaken India’s independence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criticism, Congress continued demanding broader self-government and constitutional reforms.</a:t>
            </a:r>
          </a:p>
        </p:txBody>
      </p:sp>
    </p:spTree>
    <p:extLst>
      <p:ext uri="{BB962C8B-B14F-4D97-AF65-F5344CB8AC3E}">
        <p14:creationId xmlns:p14="http://schemas.microsoft.com/office/powerpoint/2010/main" val="188850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4C5C4-C6D2-A5EE-0819-8AE17F5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Reaction to Reforms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C2656-55D4-4A1D-713A-751AACA71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595718"/>
            <a:ext cx="11316799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leaders welcomed separate electorates as recognition of Muslims’ distinct identity.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saw reforms as a political success ensuring Muslim representation in legislative councils.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 like Aga Khan appreciated British respect for Muslim loyalty and political cooperation.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League hoped to protect Muslim interests through British-supported constitutional participation.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 Muslims viewed reforms as a chance to influence governance through peaceful means.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strengthened League’s political position and encouraged loyalty toward British administration.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it also deepened communal separation between Muslims and Hindus in Indian politics.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11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69800-CBD8-1E6F-D323-D8F43A3C9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85" y="41401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Strategy and Political Division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60C027-F818-EF59-1436-87638C87F6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3285" y="1432034"/>
            <a:ext cx="11968716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policy successfully created division between Congress and Muslim League responses.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“Divide and Rule” strategy reduced chances of joint Hindu–Muslim nationalist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favoring Muslims separately, British weakened Congress’s claim of representing all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began trusting British intentions more, while Hindus viewed it as betrayal.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unity suffered, leading to slower progress toward common national goals.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officials used these divisions to justify continued colonial control over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this, both groups gained experience in constitutional politics and political negotiation.</a:t>
            </a:r>
          </a:p>
        </p:txBody>
      </p:sp>
    </p:spTree>
    <p:extLst>
      <p:ext uri="{BB962C8B-B14F-4D97-AF65-F5344CB8AC3E}">
        <p14:creationId xmlns:p14="http://schemas.microsoft.com/office/powerpoint/2010/main" val="3935051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EF5B2-F38E-B415-56F4-AA82713C9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and Historical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54483-1742-B877-7288-96E13AAB1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70146"/>
            <a:ext cx="11081601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revealed deepening ideological and communal divisions in Indian national politics.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learned that political unity was essential for achieving self-rule and independence.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gained recognition as the main voice of Indian Muslims in politics.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reforms indirectly created two parallel political traditions—nationalist and communal.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reforms encouraged further debate on political rights, representation, and shared governance.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parties later realized the need for dialogue, leading to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Lucknow Pact (1916)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developments laid groundwork for future constitutional and political negotiations in India.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52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D63C9-FAC4-67C8-BF2C-A7CCB830F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293" y="2425058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066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511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Reactions of Congress and Muslim League (1909–1916)</vt:lpstr>
      <vt:lpstr>Background of Political Reactions</vt:lpstr>
      <vt:lpstr>Congress Reaction to Morley–Minto Reforms</vt:lpstr>
      <vt:lpstr>Muslim League Reaction to Reforms</vt:lpstr>
      <vt:lpstr>British Strategy and Political Division</vt:lpstr>
      <vt:lpstr>Consequences and Historical Importance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2025-10-07T13:58:58Z</dcterms:created>
  <dcterms:modified xsi:type="dcterms:W3CDTF">2025-10-07T14:12:37Z</dcterms:modified>
</cp:coreProperties>
</file>