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758D5-CC23-41CC-8187-E3D09E563DEE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E12DB-3C3D-4CBD-85B5-C13969F2F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4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1E12DB-3C3D-4CBD-85B5-C13969F2F2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1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9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36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0195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78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6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6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2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8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5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53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31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7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9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7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877E6B7-F216-4317-AB1C-AD1D10155DA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D0550-6FD7-406D-978D-81B0C2FEC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337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07A22-9C65-C8EF-D91D-2A03E07C3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323" y="852376"/>
            <a:ext cx="8825658" cy="3329581"/>
          </a:xfrm>
        </p:spPr>
        <p:txBody>
          <a:bodyPr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and importance of the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lucknow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pact, including Hindu–Muslim cooperation</a:t>
            </a:r>
          </a:p>
        </p:txBody>
      </p:sp>
    </p:spTree>
    <p:extLst>
      <p:ext uri="{BB962C8B-B14F-4D97-AF65-F5344CB8AC3E}">
        <p14:creationId xmlns:p14="http://schemas.microsoft.com/office/powerpoint/2010/main" val="394805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CCDE1-BBFA-EDD6-0CE2-CD7981BF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43145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3D9DB-52EB-4CC5-BE50-E4E338D84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86" y="1331259"/>
            <a:ext cx="11894288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rule created deep divisions between Hindus and Muslims in colonial India.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and Congress earlier had different goals and lacked mutual political trust.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Bengal (1905) increased communal tensions and mistrust between communities.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communities realized unity was essential for gaining more political rights.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failure of earlier reforms created pressure for joint constitutional demands.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War I weakened British control, providing a chance to demand political concessions.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Lucknow became the meeting ground for Congress and Muslim League collaboration.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51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66A5-E3B7-5148-4BC5-23058975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Behind the Lucknow 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D8A25C-D5A3-D3F9-EECF-D97076FAF0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0597" y="1592626"/>
            <a:ext cx="1168140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wanted protection of political rights and fair representation in legislatures.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Hindus sought unity to strengthen the national struggle against British colonial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Growing realization that divided efforts could not pressure the British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annulment of Bengal’s partition disappointed Muslims and increased insecurity.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leaders felt unity would increase credibility of nationalist demands in Britain.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aimed to present a common political platform for future constitutional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Shared frustration with British policies encouraged cooperation and mutual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3567626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4ADF5-0F9C-CDFE-3E4E-9D264C22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64" y="50588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Provisions of the Lucknow 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E063F82-40CF-D341-16F9-E3F8F080F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7079" y="1594265"/>
            <a:ext cx="11989981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Separate electorates for Muslims were accepted by the Indian National Congress officially.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were granted one-third representation in the Central Legislative Council.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legislatures would give Muslims weightage according to their population ratio.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parties demanded greater self-government and more Indian participation in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Indians should have majority seats in provincial and central councils under new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Demands included separation of executive from judiciary to ensure justice and 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pact emphasized protection of minority rights within a united Indian nation.</a:t>
            </a:r>
          </a:p>
        </p:txBody>
      </p:sp>
    </p:spTree>
    <p:extLst>
      <p:ext uri="{BB962C8B-B14F-4D97-AF65-F5344CB8AC3E}">
        <p14:creationId xmlns:p14="http://schemas.microsoft.com/office/powerpoint/2010/main" val="1965572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1F8CE-E5D5-84B2-A7BE-5997B9A98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and Outcomes of the 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22E7C-1366-DA86-3F68-0F80164C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70" y="1309994"/>
            <a:ext cx="11972260" cy="32832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pact marked the first real political understanding between Hindus and Muslims.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united the Congress and Muslim League against British policies for the first time.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communities presented joint demands, strengthening the nationalist movement’s voice.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enhanced political awareness and cooperation across religious and regional divisions.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British realized that Indian unity could threaten their colonial authority.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Lucknow Pact laid foundation for later constitutional reforms like Montagu–Chelmsford Reforms.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created hope for joint struggle, though cooperation weakened after later communal issues.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920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F3712-880C-C8F9-F782-289C95963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37" y="38892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in Hindu–Muslim Relations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5C3F36-B016-C2B6-4D0E-0CA5B4333C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223" y="1411320"/>
            <a:ext cx="12053777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felt recognized and respected by Congress for accepting separate electorates’ demand.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Hindus saw unity as vital for national independence and political bargaining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pact reduced mistrust temporarily, fostering a spirit of national solidarity.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that political compromises between communities were possible in colonial context.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communal differences could not erase its early symbol of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Historians view it as a golden moment of Hindu–Muslim political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pact remains a key milestone in India’s struggle for self-rule and unity.</a:t>
            </a:r>
          </a:p>
        </p:txBody>
      </p:sp>
    </p:spTree>
    <p:extLst>
      <p:ext uri="{BB962C8B-B14F-4D97-AF65-F5344CB8AC3E}">
        <p14:creationId xmlns:p14="http://schemas.microsoft.com/office/powerpoint/2010/main" val="800714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AE729-C9E4-2C56-54C7-2386A910D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098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496</Words>
  <Application>Microsoft Office PowerPoint</Application>
  <PresentationFormat>Widescreen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Reasons for and importance of the lucknow  pact, including Hindu–Muslim cooperation</vt:lpstr>
      <vt:lpstr>Background and Context</vt:lpstr>
      <vt:lpstr>Reasons Behind the Lucknow Pact</vt:lpstr>
      <vt:lpstr>Main Provisions of the Lucknow Pact</vt:lpstr>
      <vt:lpstr>Importance and Outcomes of the Pact</vt:lpstr>
      <vt:lpstr>Significance in Hindu–Muslim Relations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2025-10-08T08:41:39Z</dcterms:created>
  <dcterms:modified xsi:type="dcterms:W3CDTF">2025-10-08T08:54:17Z</dcterms:modified>
</cp:coreProperties>
</file>