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52C60-DC0E-44E9-B7CD-E4F3E6CA9826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8E456-93E6-486E-A7D1-F11F2FFA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985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52C60-DC0E-44E9-B7CD-E4F3E6CA9826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8E456-93E6-486E-A7D1-F11F2FFA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730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52C60-DC0E-44E9-B7CD-E4F3E6CA9826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8E456-93E6-486E-A7D1-F11F2FFA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255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52C60-DC0E-44E9-B7CD-E4F3E6CA9826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8E456-93E6-486E-A7D1-F11F2FFA2011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329759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52C60-DC0E-44E9-B7CD-E4F3E6CA9826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8E456-93E6-486E-A7D1-F11F2FFA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0085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52C60-DC0E-44E9-B7CD-E4F3E6CA9826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8E456-93E6-486E-A7D1-F11F2FFA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8619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52C60-DC0E-44E9-B7CD-E4F3E6CA9826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8E456-93E6-486E-A7D1-F11F2FFA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7643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52C60-DC0E-44E9-B7CD-E4F3E6CA9826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8E456-93E6-486E-A7D1-F11F2FFA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2342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52C60-DC0E-44E9-B7CD-E4F3E6CA9826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8E456-93E6-486E-A7D1-F11F2FFA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964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52C60-DC0E-44E9-B7CD-E4F3E6CA9826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8E456-93E6-486E-A7D1-F11F2FFA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852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52C60-DC0E-44E9-B7CD-E4F3E6CA9826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8E456-93E6-486E-A7D1-F11F2FFA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581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52C60-DC0E-44E9-B7CD-E4F3E6CA9826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8E456-93E6-486E-A7D1-F11F2FFA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121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52C60-DC0E-44E9-B7CD-E4F3E6CA9826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8E456-93E6-486E-A7D1-F11F2FFA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196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52C60-DC0E-44E9-B7CD-E4F3E6CA9826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8E456-93E6-486E-A7D1-F11F2FFA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087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52C60-DC0E-44E9-B7CD-E4F3E6CA9826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8E456-93E6-486E-A7D1-F11F2FFA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414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52C60-DC0E-44E9-B7CD-E4F3E6CA9826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8E456-93E6-486E-A7D1-F11F2FFA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138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52C60-DC0E-44E9-B7CD-E4F3E6CA9826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8E456-93E6-486E-A7D1-F11F2FFA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977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A152C60-DC0E-44E9-B7CD-E4F3E6CA9826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A8E456-93E6-486E-A7D1-F11F2FFA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077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418A0-2DFD-AE78-3255-26DDD636A0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6221" y="490870"/>
            <a:ext cx="8825658" cy="3329581"/>
          </a:xfrm>
        </p:spPr>
        <p:txBody>
          <a:bodyPr/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Reasons for the British Conquest of India: British Commercial and Military Strength</a:t>
            </a:r>
          </a:p>
        </p:txBody>
      </p:sp>
    </p:spTree>
    <p:extLst>
      <p:ext uri="{BB962C8B-B14F-4D97-AF65-F5344CB8AC3E}">
        <p14:creationId xmlns:p14="http://schemas.microsoft.com/office/powerpoint/2010/main" val="553846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167C2-55A0-CB73-E233-0CBB6B929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544" y="346392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to British Conquest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65BFD1D-CC69-BD52-CC31-257F01ED575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4428" y="1513188"/>
            <a:ext cx="12117572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conquest of India driven by trade expansion, territorial ambition, and strategic dominance.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East India Company evolved from commercial body into powerful territorial and political authority.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Combination of commercial resources and military strength enabled success over regional rulers.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Indian disunity and declining Mughal power created favorable conditions for British expansion.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Economic interests and military superiority worked together to consolidate Company’s growing influence.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Conquest motivated by profit, security, and imperial competition with European rivals.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Commercial motives merged with military strategy, making conquest inevitable during eighteenth century.</a:t>
            </a:r>
          </a:p>
        </p:txBody>
      </p:sp>
    </p:spTree>
    <p:extLst>
      <p:ext uri="{BB962C8B-B14F-4D97-AF65-F5344CB8AC3E}">
        <p14:creationId xmlns:p14="http://schemas.microsoft.com/office/powerpoint/2010/main" val="439749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0577A-AEED-996F-3015-ADBE86E55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British Commercial Strength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AC1389D-F6B6-05BC-EA6B-4A5887456E9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28052" y="1736101"/>
            <a:ext cx="11935896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Company enjoyed monopoly over Indian trade, controlling exports of textiles and spices.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Profits from trade financed wars, administration, and expansion into Indian territories effectively.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Strong financial base allowed recruitment and maintenance of large private armies.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merchants secured support from Parliament, strengthening Company’s economic and political authority.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Control over ports enabled British to dominate sea trade routes across Asia.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Efficient revenue collection from conquered areas further strengthened Company’s financial resources.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Commercial wealth created economic foundation for expansion and eventual political domination of India.</a:t>
            </a:r>
          </a:p>
        </p:txBody>
      </p:sp>
    </p:spTree>
    <p:extLst>
      <p:ext uri="{BB962C8B-B14F-4D97-AF65-F5344CB8AC3E}">
        <p14:creationId xmlns:p14="http://schemas.microsoft.com/office/powerpoint/2010/main" val="627920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232F9-2708-9E38-D4B0-22540A17E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British Military Strength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47E03C6-CF6A-090F-DDA7-9477A8DAA37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75991" y="1794674"/>
            <a:ext cx="10476266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Superior discipline, training, and organization gave British armies clear advantage in wars.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Advanced weaponry, artillery, and naval power made British forces unmatched by Indian armies.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Sepoy soldiers recruited locally but commanded under strict European officers ensured control.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Military victories at Plassey (1757) and Buxar (1764) confirmed British superiority.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Efficient supply systems and logistics allowed British to sustain campaigns across vast regions.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Use of modern tactics and strategies outmatched traditional warfare methods of Indian rulers.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Strong navy secured coastal dominance, protecting trade routes and enabling troop movement.</a:t>
            </a:r>
          </a:p>
        </p:txBody>
      </p:sp>
    </p:spTree>
    <p:extLst>
      <p:ext uri="{BB962C8B-B14F-4D97-AF65-F5344CB8AC3E}">
        <p14:creationId xmlns:p14="http://schemas.microsoft.com/office/powerpoint/2010/main" val="766835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FDE7DF-6384-DDAF-5800-34F2F6678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706" y="246643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Role of Indian Weakness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997B8ED-F519-83A0-F662-83BACB25279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52706" y="1495608"/>
            <a:ext cx="10711587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Decline of Mughal authority left India fragmented into competing regional kingdoms.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Indian rulers lacked unity and often allied with British against their rivals.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Outdated military systems made Indian forces ineffective against disciplined British armies.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Corruption and inefficiency in local administrations weakened capacity for effective resistance.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Frequent conflicts between Marathas, Sikhs, and others created opportunities for British expansion.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Indian rulers underestimated Company’s ambition, seeing it only as trading power.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exploited divisions through treaties, alliances, and selective military interventions.</a:t>
            </a:r>
          </a:p>
        </p:txBody>
      </p:sp>
    </p:spTree>
    <p:extLst>
      <p:ext uri="{BB962C8B-B14F-4D97-AF65-F5344CB8AC3E}">
        <p14:creationId xmlns:p14="http://schemas.microsoft.com/office/powerpoint/2010/main" val="99401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8C3E4-72DF-10F3-5A7A-A9D70DC71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381" y="240067"/>
            <a:ext cx="9404723" cy="1400530"/>
          </a:xfrm>
        </p:spPr>
        <p:txBody>
          <a:bodyPr/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Significance of Commercial and Military Strength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4247C28-1F5E-89AB-F90E-9417C06935C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9032" y="1513006"/>
            <a:ext cx="11182870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Commercial profits financed wars, while military strength ensured decisive victories against opposition.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Trade and military combined made Company powerful beyond any Indian state’s capacity.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Expansion reflected merger of economic exploitation with imperialist territorial ambitions.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rule consolidated through balance of financial power and military superiority.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Control of ports, revenue, and armies created foundation for future colonial administration.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Conquest revealed weakness of Indian states and strength of European organization.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success in India explained by combination of commerce and military effectiveness.</a:t>
            </a:r>
          </a:p>
        </p:txBody>
      </p:sp>
    </p:spTree>
    <p:extLst>
      <p:ext uri="{BB962C8B-B14F-4D97-AF65-F5344CB8AC3E}">
        <p14:creationId xmlns:p14="http://schemas.microsoft.com/office/powerpoint/2010/main" val="14239115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A7B814-2D05-6AB3-83DF-1AFE8232D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3328825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84917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</TotalTime>
  <Words>509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Reasons for the British Conquest of India: British Commercial and Military Strength</vt:lpstr>
      <vt:lpstr>Introduction to British Conquest</vt:lpstr>
      <vt:lpstr>British Commercial Strength</vt:lpstr>
      <vt:lpstr>British Military Strength</vt:lpstr>
      <vt:lpstr>Role of Indian Weakness</vt:lpstr>
      <vt:lpstr>Significance of Commercial and Military Strength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2025-10-01T07:17:45Z</dcterms:created>
  <dcterms:modified xsi:type="dcterms:W3CDTF">2025-10-01T07:26:54Z</dcterms:modified>
</cp:coreProperties>
</file>