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73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460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85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504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58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32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56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90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3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2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9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54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6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2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30ED49-F52F-4620-9CB7-11B376CD700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5CC68-A2F4-4E5B-943A-F3DCFFE6A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9026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B614B-71E6-E913-C636-0E2F378CC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4295" y="1043763"/>
            <a:ext cx="8825658" cy="3329581"/>
          </a:xfrm>
        </p:spPr>
        <p:txBody>
          <a:bodyPr/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the British Conquest of India: Divisions among Indians</a:t>
            </a:r>
          </a:p>
        </p:txBody>
      </p:sp>
    </p:spTree>
    <p:extLst>
      <p:ext uri="{BB962C8B-B14F-4D97-AF65-F5344CB8AC3E}">
        <p14:creationId xmlns:p14="http://schemas.microsoft.com/office/powerpoint/2010/main" val="227265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493EE-982C-32C5-53AB-9562500AD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43" y="469645"/>
            <a:ext cx="9404723" cy="140053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Indian Divisions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89F163D-831C-5496-89DF-9601173DD7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48400" y="1784136"/>
            <a:ext cx="1172147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Decline of Mughal Empire created fragmented political system across Indian subcontinent.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Regional kingdoms like Marathas, Sikhs, Nawabs often fought against each other.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Absence of centralized authority weakened Indian capacity to resist foreign intervention.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Religious, regional, and linguistic differences deepened lack of unity among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exploited these divisions through alliances, treaties, and promises of protection.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Rivalries gave British opportunities to interfere and impose their growing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Divisions became crucial factor in enabling gradual British conquest of India.</a:t>
            </a:r>
          </a:p>
        </p:txBody>
      </p:sp>
    </p:spTree>
    <p:extLst>
      <p:ext uri="{BB962C8B-B14F-4D97-AF65-F5344CB8AC3E}">
        <p14:creationId xmlns:p14="http://schemas.microsoft.com/office/powerpoint/2010/main" val="1391196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C6DF2-2703-B1B9-C96A-7ED01A1C0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Divisions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EF6EF1E-F752-5DAA-95B8-5A121101EA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7257" y="1283729"/>
            <a:ext cx="11694743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decline encouraged rise of regional powers competing for political dominance.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Marathas, Sikhs, Mysore, Hyderabad often prioritized rivalry over collective resistance.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Nawabs and princes frequently allied with British against stronger regional adversaries.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rulers underestimated Company’s ambition, treating it merely as commercial partner.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exploited rivalries by offering military support and extracting political concessions.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Wars between Indian states created constant instability, strengthening British strategic position.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disunity made India vulnerable to organized, disciplined foreign intervention.</a:t>
            </a:r>
          </a:p>
        </p:txBody>
      </p:sp>
    </p:spTree>
    <p:extLst>
      <p:ext uri="{BB962C8B-B14F-4D97-AF65-F5344CB8AC3E}">
        <p14:creationId xmlns:p14="http://schemas.microsoft.com/office/powerpoint/2010/main" val="2234097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CBAA6-B1D6-8E3D-D6B0-3166C63C6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400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and Religious Divisions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DC83FF6-7C9E-D0B5-4507-581AF33D49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48401" y="1576249"/>
            <a:ext cx="1184360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India’s society divided along caste, class, and religious distinctions, reducing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Hindu-Muslim mistrust occasionally prevented joint resistance against common colonial enemy.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policies often deepened divisions by favoring certain groups over others.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Zamindars and elites sometimes supported British to safeguard privileges and wealth.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Peasants resented landlords but lacked resources for organized anti-colonial movement.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stratification weakened ability to mobilize collective resistance against foreign 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Divisions allowed British to isolate opponents and control society more effectively.</a:t>
            </a:r>
          </a:p>
        </p:txBody>
      </p:sp>
    </p:spTree>
    <p:extLst>
      <p:ext uri="{BB962C8B-B14F-4D97-AF65-F5344CB8AC3E}">
        <p14:creationId xmlns:p14="http://schemas.microsoft.com/office/powerpoint/2010/main" val="1190448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3F711-CFD9-F316-230C-50279F682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400" y="46335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and Military Divisions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077F004-45CC-4058-13F9-4F8F645792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0811" y="1475116"/>
            <a:ext cx="1197119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Wealthy classes often prioritized protection of property over resisting foreign domination.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rulers relied on mercenary armies with divided loyalties and poor discipline.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Regional armies lacked coordination compared to centralized British command structures.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Indian soldiers (sepoys) joined Company army, strengthening colonial military dominance.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Rival traders competed instead of forming united economic resistance to British monopoly.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Company used Indian soldiers against fellow Indians, exploiting divisions in society.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fragmentation limited possibility of forming strong national resistance movement.</a:t>
            </a:r>
          </a:p>
        </p:txBody>
      </p:sp>
    </p:spTree>
    <p:extLst>
      <p:ext uri="{BB962C8B-B14F-4D97-AF65-F5344CB8AC3E}">
        <p14:creationId xmlns:p14="http://schemas.microsoft.com/office/powerpoint/2010/main" val="171487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08B79-9DCF-931F-3893-4465239C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of Indian Divisions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CEF5393-EFA4-5F1F-10F2-8A97C88461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9193" y="1730849"/>
            <a:ext cx="1179361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Divisions provided British with opportunities to expand influence without major resistance.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Rivalries weakened ability of Indian rulers to form unified anti-colonial alliance.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skillfully exploited conflicts, presenting themselves as allies or protectors.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soldiers serving Company helped defeat their own rulers in wars.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national unity contrasted with British discipline, organization, and clear strategy.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disunity one of decisive reasons for rapid British conquest.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Lesson: unity crucial for resisting external domination and safeguarding independence.</a:t>
            </a:r>
          </a:p>
        </p:txBody>
      </p:sp>
    </p:spTree>
    <p:extLst>
      <p:ext uri="{BB962C8B-B14F-4D97-AF65-F5344CB8AC3E}">
        <p14:creationId xmlns:p14="http://schemas.microsoft.com/office/powerpoint/2010/main" val="3155002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5A58F-2193-3022-3550-F0C2FF391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882257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4489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470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Reasons for the British Conquest of India: Divisions among Indians</vt:lpstr>
      <vt:lpstr>Introduction to Indian Divisions </vt:lpstr>
      <vt:lpstr>Political Divisions</vt:lpstr>
      <vt:lpstr>Social and Religious Divisions</vt:lpstr>
      <vt:lpstr>Economic and Military Divisions</vt:lpstr>
      <vt:lpstr>Significance of Indian Divisions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2025-10-01T07:32:20Z</dcterms:created>
  <dcterms:modified xsi:type="dcterms:W3CDTF">2025-10-01T07:41:42Z</dcterms:modified>
</cp:coreProperties>
</file>