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39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06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9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4937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797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924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27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9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4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55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046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5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5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3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6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808F980-22D5-4478-B5DA-48BD9CE78F6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C0401-07FD-4034-AC47-366E3783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654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F9900-CEF7-2317-B664-83602FC272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the Failure of the Khilafat Movement (1919–1924)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369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34E4-3906-7CDB-86FF-56D80BDF1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6" y="28259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the Movement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950AB02-37D5-19B9-0D9E-A116463DC4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0298" y="1581994"/>
            <a:ext cx="1100160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Khilafat Movement started to protect the Caliph and support Turkey after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both a religious and political protest against British injustice and betrayal.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demanded protection of Islamic holy places and Caliph’s political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supported it, hoping to unite Hindus and Muslims for national freedom.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movement gained wide support across India from Muslims and some Hindus.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unity was short-lived due to rising tensions and conflicting objectives.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Several political and religious developments led to the movement’s quick downfall.</a:t>
            </a:r>
          </a:p>
        </p:txBody>
      </p:sp>
    </p:spTree>
    <p:extLst>
      <p:ext uri="{BB962C8B-B14F-4D97-AF65-F5344CB8AC3E}">
        <p14:creationId xmlns:p14="http://schemas.microsoft.com/office/powerpoint/2010/main" val="783267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BAD7E-A5A2-3965-C85F-539A14F0F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Outbreaks of Violence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8016771-E01C-0D3E-3DA7-B346ABE5BA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5556" y="1477023"/>
            <a:ext cx="1159644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movement began peacefully but later turned violent in several parts of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Moplah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Revolt in Malabar became brutal, with attacks on Hindus and British officials.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British used harsh force, killing thousands and weakening the movement’s strength.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Such violence went against Gandhi’s principle of non-violence and moral struggle.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feared more bloodshed and decided to suspend cooperation with violent elements.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Violence created fear and loss of trust among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spiritual purpose of the movement was replaced by chaos and division.</a:t>
            </a:r>
          </a:p>
        </p:txBody>
      </p:sp>
    </p:spTree>
    <p:extLst>
      <p:ext uri="{BB962C8B-B14F-4D97-AF65-F5344CB8AC3E}">
        <p14:creationId xmlns:p14="http://schemas.microsoft.com/office/powerpoint/2010/main" val="3206620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60708-07DD-867E-46C5-FC5E71854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Kemal Atatürk and the Abolition of Khilafat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2920EF4-F1E8-F4E4-376B-0326246AB9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2230580"/>
            <a:ext cx="1065881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Turkey, nationalist leader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Mustafa Kemal Atatürk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rose to power after the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modernized Turkey, rejected religious rule, and ended the Ottoman Caliphate.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1924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 Caliphate was officially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abolished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ending its religious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completely destroyed the main purpose of the Khilafat Movement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Muslims were shocked and confused by Turkey’s rejection of the Caliph.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used this change to weaken the movement further and arrest its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abolition proved the movement had lost its real and religious foundation.</a:t>
            </a:r>
          </a:p>
        </p:txBody>
      </p:sp>
    </p:spTree>
    <p:extLst>
      <p:ext uri="{BB962C8B-B14F-4D97-AF65-F5344CB8AC3E}">
        <p14:creationId xmlns:p14="http://schemas.microsoft.com/office/powerpoint/2010/main" val="3839923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7E843-5132-311F-F285-88ECC1694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Common Aims Between Hindus and Muslims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93CF41D-355C-5596-5423-27408D3BC7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60056" y="2092357"/>
            <a:ext cx="1087188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wanted political self-rule for India through non-violence and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mainly wanted to protect the Caliph and Islamic identity worldwide.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two aims were different and caused confusion within the movement.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Hindus saw Khilafat as a religious issue, not a national cause.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violence increased, Congress lost interest in supporting Muslim demands.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Mutual mistrust and separate priorities led to weakening of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dream of joint Hindu-Muslim struggle ended with disappointment and division.</a:t>
            </a:r>
          </a:p>
        </p:txBody>
      </p:sp>
    </p:spTree>
    <p:extLst>
      <p:ext uri="{BB962C8B-B14F-4D97-AF65-F5344CB8AC3E}">
        <p14:creationId xmlns:p14="http://schemas.microsoft.com/office/powerpoint/2010/main" val="202259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6E835-BA5C-0575-780B-EF80A192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69" y="32512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Decline and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379CE-DEEC-F3B8-9FC7-B2D852ACB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930" y="1468128"/>
            <a:ext cx="11802139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Gandhi’s arrest and the end of Non-Cooperation weakened the Khilafat campaign.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national unity or religious purpose, public enthusiasm slowly disappeared.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British regained control, and Muslim leaders lost influence and organization.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Muslims realized religious movements alone could not ensure political safety.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experience encouraged future focus on separate Muslim political identity.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failure marked end of Hindu-Muslim unity and beginning of political separation.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failure, Khilafat awakened Muslims politically and shaped future Pakistan idea.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523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05C03-3837-11AA-3179-DFFAED5B4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773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492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Reasons for the Failure of the Khilafat Movement (1919–1924) </vt:lpstr>
      <vt:lpstr>Background of the Movement</vt:lpstr>
      <vt:lpstr>Outbreaks of Violence</vt:lpstr>
      <vt:lpstr>Kemal Atatürk and the Abolition of Khilafat</vt:lpstr>
      <vt:lpstr>Lack of Common Aims Between Hindus and Muslims</vt:lpstr>
      <vt:lpstr>Final Decline and Consequences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2025-10-09T15:03:35Z</dcterms:created>
  <dcterms:modified xsi:type="dcterms:W3CDTF">2025-10-09T15:09:41Z</dcterms:modified>
</cp:coreProperties>
</file>