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6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2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84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3161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37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33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067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125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195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909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32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30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8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305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31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479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527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68747E0-94FD-4A19-B9E3-57E1AC3177F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F4B13-F1D5-41B3-8E8C-38ED1FE0C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068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6EA65-2BDD-9D15-5B01-EE46C43B0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652" y="1447800"/>
            <a:ext cx="11727712" cy="3329581"/>
          </a:xfrm>
        </p:spPr>
        <p:txBody>
          <a:bodyPr/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 1971–1999: From East Pakistan to the Kargil Conflict</a:t>
            </a:r>
          </a:p>
        </p:txBody>
      </p:sp>
    </p:spTree>
    <p:extLst>
      <p:ext uri="{BB962C8B-B14F-4D97-AF65-F5344CB8AC3E}">
        <p14:creationId xmlns:p14="http://schemas.microsoft.com/office/powerpoint/2010/main" val="3160269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47408-85D9-5349-3CF1-ED0A2A462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East Pakistan Issue and the 1971 War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B8280E1-B97A-C246-F5DE-82AD23C440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55096"/>
            <a:ext cx="11150938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East Pakistan felt politically and economically marginalized by the West Pakistani leadership.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1970 election victory of Awami League intensified the demand for provincial autonomy.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negotiations between Yahya Khan, Bhutto, and Sheikh Mujibur Rahman completely collapsed.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Operation Searchlight was launched by Pakistan’s army to suppress Bengali independence movement.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supported Mukti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Bahini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provided military training and refuge to Bengali fighters.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war broke out in December 1971, lasting only thirteen intense days.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surrendered on December 16, leading to the creation of Bangladesh’s independence.</a:t>
            </a:r>
          </a:p>
        </p:txBody>
      </p:sp>
    </p:spTree>
    <p:extLst>
      <p:ext uri="{BB962C8B-B14F-4D97-AF65-F5344CB8AC3E}">
        <p14:creationId xmlns:p14="http://schemas.microsoft.com/office/powerpoint/2010/main" val="1228500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FD22F-66B3-6C92-1DA7-F1C6C8708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390484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Aftermath of the 1971 War and Political Shifts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24B4A09-0586-6543-4A06-13BEF516AE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01097" y="1591301"/>
            <a:ext cx="11490903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faced national humiliation and loss of nearly half its population and territory.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defeat weakened Pakistan’s military image and strengthened civilian leadership temporarily afterward.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Zulfiqar Ali Bhutto took charge as President, focusing on rebuilding national morale and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introduced new economic reforms and emphasized Islamic socialism for political stabilization efforts.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Simla Agreement (1972) with India aimed to normalize bilateral relations and promote peace.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redefined its foreign policy, focusing more on alliances and self-reliance in defense.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1971 defeat reshaped Pakistan’s identity, politics, and strategic priorities across subsequent decades.</a:t>
            </a:r>
          </a:p>
        </p:txBody>
      </p:sp>
    </p:spTree>
    <p:extLst>
      <p:ext uri="{BB962C8B-B14F-4D97-AF65-F5344CB8AC3E}">
        <p14:creationId xmlns:p14="http://schemas.microsoft.com/office/powerpoint/2010/main" val="2448113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800D9-CAD0-592D-2EB3-AE8A0348F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Relations and Diplomatic Engagements with India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E5732-A51C-44B3-B43E-F2B24A382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456" y="1853248"/>
            <a:ext cx="10975274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Simla Agreement marked a turning point in establishing bilateral peace and mutual understanding.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countries agreed to respect the Line of Control and resolve disputes peacefully.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agreement emphasized bilateralism, excluding third-party mediation in future Indo-Pak talks.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 improved modestly through trade discussions and exchange of prisoners after the war.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the 1980s, both nations participated in regional initiatives like SAARC for dialogue promotion.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Confidence-building measures included cultural exchanges and limited diplomatic normalization between capitals.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Despite progress, mistrust over Kashmir and cross-border issues continued to obstruct deeper cooperation.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376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C776E-59DD-609E-3DE2-702559E4A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Siachen Glacier Dispute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B7FAB0A-B531-3AD7-AE89-3E20706A20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9154" y="1736101"/>
            <a:ext cx="11527515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Siachen Glacier conflict began in 1984 when India occupied strategic high-altitude territory.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viewed it as a violation of the 1949 Karachi and 1972 Simla agreements.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glacier’s strategic location between Karakoram Pass and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Saltoro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Ridge increased military importance.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sides deployed troops under extreme conditions, facing deadly weather and logistical difficulties.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Numerous skirmishes occurred, causing casualties more from environment than direct combat engagement.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repeated talks, neither side agreed to withdraw or demilitarize the disputed region.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Siachen dispute remains a costly and symbolic standoff over national pride and control.</a:t>
            </a:r>
          </a:p>
        </p:txBody>
      </p:sp>
    </p:spTree>
    <p:extLst>
      <p:ext uri="{BB962C8B-B14F-4D97-AF65-F5344CB8AC3E}">
        <p14:creationId xmlns:p14="http://schemas.microsoft.com/office/powerpoint/2010/main" val="2764177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0260C-7ACC-B0B2-65C1-5F5B486B7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Kargil Conflict and the 1999 Crisis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10D1764-D97F-E245-3116-357F1222A7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9786" y="1505269"/>
            <a:ext cx="11652214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Kargil conflict erupted in May 1999 when Pakistani troops crossed the Line of Control.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launched major military operations to recapture the occupied heights in the Kargil sector.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conflict occurred soon after both countries tested nuclear weapons in 1998.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pressure, especially from the United States, forced Pakistan to withdraw its forces.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involvement damaged global reputation and strained Prime Minister Nawaz Sharif’s civilian government.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war undermined recent peace efforts from Lahore Declaration earlier signed in February 1999.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Kargil highlighted ongoing mistrust, military dominance, and fragile peace in South Asian politics.</a:t>
            </a:r>
          </a:p>
        </p:txBody>
      </p:sp>
    </p:spTree>
    <p:extLst>
      <p:ext uri="{BB962C8B-B14F-4D97-AF65-F5344CB8AC3E}">
        <p14:creationId xmlns:p14="http://schemas.microsoft.com/office/powerpoint/2010/main" val="3379823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FCA2D-887D-5722-AFEE-B950DC220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974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</TotalTime>
  <Words>555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Relations 1971–1999: From East Pakistan to the Kargil Conflict</vt:lpstr>
      <vt:lpstr>The East Pakistan Issue and the 1971 War</vt:lpstr>
      <vt:lpstr>Aftermath of the 1971 War and Political Shifts</vt:lpstr>
      <vt:lpstr>Improved Relations and Diplomatic Engagements with India</vt:lpstr>
      <vt:lpstr>The Siachen Glacier Dispute</vt:lpstr>
      <vt:lpstr>The Kargil Conflict and the 1999 Crisis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2025-10-16T12:49:54Z</dcterms:created>
  <dcterms:modified xsi:type="dcterms:W3CDTF">2025-10-16T13:01:08Z</dcterms:modified>
</cp:coreProperties>
</file>