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373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67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2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6055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984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38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15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14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90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9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79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8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82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7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35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38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CFCB90E-887E-4E28-B888-F9796F73A0C8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381E6-EE08-4ED5-AF18-6E7EC10138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813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01B56-7AC8-4E78-064E-402732457C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Reversal of Bengal Partition &amp; WWI Impact (1911–1918)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2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74BCE-3BE2-CD14-9B62-DAC9754D4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 Reversal of the Partition (1911)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AD078-FA4D-CB5A-B429-49C7DF1D6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517" y="2042285"/>
            <a:ext cx="10826418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Widespread protests and Swadeshi movement forced British to review Bengal Partition decision.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Unity among Hindus and Muslims challenged the success of British “Divide and Rule.”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intensity of boycott and agitation made administration in Bengal unmanageable.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feared growing nationalist unity could threaten imperial control and political order.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calm public anger, King George V announced reversal during Delhi Durbar in 1911.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Bengal reunited; the capital shifted from Calcutta to Delhi for political convenience.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Reversal marked first major success of Indian united resistance against British policy.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59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DA478-045E-E01B-4A92-5D373CCFD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to Reversal of Partition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83F70-175F-26E6-A466-F5A484079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10730725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Hindus celebrated victory, viewing it as success of unity and national movement.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leaders praised public resistance for achieving a peaceful political triumph.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Muslims in East Bengal felt betrayed as their separate province was now dissolved.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leaders saw it as loss of political importance and representation.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cleverly used this tension to widen Hindu–Muslim political differences.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Reversal exposed the fragility of Hindu–Muslim unity during nationalist struggles.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maintained their control by manipulating communal emotions and political expectations.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415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5ACCA-C273-2AF8-B30D-9779EA406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Beginning of the First World War (1914–1918)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4350F20-15AB-0F88-CDD0-DB59731F2A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5935" y="1825990"/>
            <a:ext cx="11756065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Britain involved India in war efforts without consulting Indian political representatives.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 one million Indian soldiers fought for Britain in Europe, Africa, and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leaders supported war hoping for political reforms and self-government later.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collected heavy taxes, resources, and soldiers from Indian villages for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hardship, inflation, and food shortage increased suffering of common Indian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sacrifices, India received no meaningful political concession during or after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Disappointment grew among Indians, leading to anger and renewed demand for freedom.</a:t>
            </a:r>
          </a:p>
        </p:txBody>
      </p:sp>
    </p:spTree>
    <p:extLst>
      <p:ext uri="{BB962C8B-B14F-4D97-AF65-F5344CB8AC3E}">
        <p14:creationId xmlns:p14="http://schemas.microsoft.com/office/powerpoint/2010/main" val="2751825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6D38C-2969-6ACB-ABED-B440D45EB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of War on Hindu–Muslim Relations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C633B-7F22-8240-5E85-ADEBAEDF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24" y="1478760"/>
            <a:ext cx="11734800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Hindus and Muslims initially united in supporting Britain, expecting post-war political rewards.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failed to fulfill promises of reform, creating frustration in both communities.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problems and political delays revived distrust between Hindus and Muslims again.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Muslims sympathized with Ottoman Empire’s defeat, leading to rise of religious feelings.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exploited differences by encouraging communal politics for administrative convenience.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and Muslim League realized need for cooperation to gain political reforms.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understanding later resulted in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Lucknow Pact of 1916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both parties.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47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DC3BF-5FAC-33A3-A7E6-D1D06DBFF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Impact on Relations with the British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C7E92E-DB7B-C68E-C099-E58849F42C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326" y="1634728"/>
            <a:ext cx="12085674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Reversal of partition and war experiences changed Indians’ trust toward British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Hindus felt partial success but recognized British manipulative strategies to divide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lost faith due to broken promises and the reversal of their separate province.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groups began to see British rule as self-serving and politically unreliable.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Nationalism grew stronger as sacrifices during war brought no freedom or equality.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British image as “fair rulers” weakened, creating space for joint nationalist efforts.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developments laid foundation for post-war political reforms and independence struggle.</a:t>
            </a:r>
          </a:p>
        </p:txBody>
      </p:sp>
    </p:spTree>
    <p:extLst>
      <p:ext uri="{BB962C8B-B14F-4D97-AF65-F5344CB8AC3E}">
        <p14:creationId xmlns:p14="http://schemas.microsoft.com/office/powerpoint/2010/main" val="3864824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0BD42-0457-7E76-D0A5-D1C89CE0F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005" y="309490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582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528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Reversal of Bengal Partition &amp; WWI Impact (1911–1918) </vt:lpstr>
      <vt:lpstr>Background  Reversal of the Partition (1911) </vt:lpstr>
      <vt:lpstr>Reactions to Reversal of Partition</vt:lpstr>
      <vt:lpstr>Beginning of the First World War (1914–1918) </vt:lpstr>
      <vt:lpstr>Impact of War on Hindu–Muslim Relations</vt:lpstr>
      <vt:lpstr>Overall Impact on Relations with the British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2025-10-07T14:12:48Z</dcterms:created>
  <dcterms:modified xsi:type="dcterms:W3CDTF">2025-10-07T14:20:19Z</dcterms:modified>
</cp:coreProperties>
</file>