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DBB7-1F7F-48D5-959B-22AE989474DB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8C3C-0796-46A1-BC22-3F091C680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086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DBB7-1F7F-48D5-959B-22AE989474DB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8C3C-0796-46A1-BC22-3F091C680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963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DBB7-1F7F-48D5-959B-22AE989474DB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8C3C-0796-46A1-BC22-3F091C680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5677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DBB7-1F7F-48D5-959B-22AE989474DB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8C3C-0796-46A1-BC22-3F091C6809F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5977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DBB7-1F7F-48D5-959B-22AE989474DB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8C3C-0796-46A1-BC22-3F091C680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2161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DBB7-1F7F-48D5-959B-22AE989474DB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8C3C-0796-46A1-BC22-3F091C680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5127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DBB7-1F7F-48D5-959B-22AE989474DB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8C3C-0796-46A1-BC22-3F091C680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2683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DBB7-1F7F-48D5-959B-22AE989474DB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8C3C-0796-46A1-BC22-3F091C680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8927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DBB7-1F7F-48D5-959B-22AE989474DB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8C3C-0796-46A1-BC22-3F091C680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483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DBB7-1F7F-48D5-959B-22AE989474DB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8C3C-0796-46A1-BC22-3F091C680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625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DBB7-1F7F-48D5-959B-22AE989474DB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8C3C-0796-46A1-BC22-3F091C680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30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DBB7-1F7F-48D5-959B-22AE989474DB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8C3C-0796-46A1-BC22-3F091C680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830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DBB7-1F7F-48D5-959B-22AE989474DB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8C3C-0796-46A1-BC22-3F091C680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63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DBB7-1F7F-48D5-959B-22AE989474DB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8C3C-0796-46A1-BC22-3F091C680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86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DBB7-1F7F-48D5-959B-22AE989474DB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8C3C-0796-46A1-BC22-3F091C680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532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DBB7-1F7F-48D5-959B-22AE989474DB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8C3C-0796-46A1-BC22-3F091C680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015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DBB7-1F7F-48D5-959B-22AE989474DB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8C3C-0796-46A1-BC22-3F091C680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778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6C3DBB7-1F7F-48D5-959B-22AE989474DB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88C3C-0796-46A1-BC22-3F091C680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9133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6368B-C5FE-EB6B-FD6D-3E4AFDD829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Rise of Political Awareness &amp; Bengal Partition (1883–1911)</a:t>
            </a:r>
          </a:p>
        </p:txBody>
      </p:sp>
    </p:spTree>
    <p:extLst>
      <p:ext uri="{BB962C8B-B14F-4D97-AF65-F5344CB8AC3E}">
        <p14:creationId xmlns:p14="http://schemas.microsoft.com/office/powerpoint/2010/main" val="2497543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87DC7-88B2-6A97-122A-714D0623D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Growth of Political Awareness (1883–1911)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528F8AF-12CB-8C52-CB0A-3BCAF16A6DE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01563" y="1624524"/>
            <a:ext cx="11080277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policies increased dissatisfaction and political consciousness among Indians.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Educated middle class began questioning colonial rule and demanding representation.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Vernacular press spread national ideas and exposed British injustices to the public.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National Congress (1885) founded to express people’s political aspirations.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Early leaders like Dadabhai Naoroji and Surendranath Banerjee promoted reforms.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Speeches, writings, and petitions became tools to raise national political awareness.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Western education created a class aware of liberty, equality, and national unity.</a:t>
            </a:r>
          </a:p>
        </p:txBody>
      </p:sp>
    </p:spTree>
    <p:extLst>
      <p:ext uri="{BB962C8B-B14F-4D97-AF65-F5344CB8AC3E}">
        <p14:creationId xmlns:p14="http://schemas.microsoft.com/office/powerpoint/2010/main" val="370218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2E67E-8CBC-C3DE-7747-7A214F096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Causes Behind Partition of Bengal (1905)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B102739-EC0C-A897-80CB-33566D3B5C7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18521" y="1741482"/>
            <a:ext cx="1092741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Officially justified for administrative efficiency due to Bengal’s vast population.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Real motive was to weaken growing nationalism by dividing Hindus and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Lord Curzon aimed to curb unity among politically active Bengali leaders.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wanted to strengthen their control through the “Divide and Rule” policy.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East Bengal created with Muslim majority to gain their loyalty and support.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Western Bengal kept Hindu majority to limit cooperation between two communities.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Partition announced on 16 October 1905, creating political unrest across India.</a:t>
            </a:r>
          </a:p>
        </p:txBody>
      </p:sp>
    </p:spTree>
    <p:extLst>
      <p:ext uri="{BB962C8B-B14F-4D97-AF65-F5344CB8AC3E}">
        <p14:creationId xmlns:p14="http://schemas.microsoft.com/office/powerpoint/2010/main" val="3453822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A2167-CF0A-500C-06F6-25C67B2B6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Indian Reaction to Bengal Partition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A774AC0-B020-5897-E4FC-96D3E0DF767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560728"/>
            <a:ext cx="1081417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Strong protests and demonstrations erupted throughout Bengal and other provinces.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Leaders saw partition as a direct attack on Indian unity and national identity.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Boycott and Swadeshi movements launched to oppose British goods and influence.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 meetings, songs, and newspapers spread anti-British nationalist messages.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Students and women actively participated in rallies promoting self-reliance.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Hindu and Muslim organizations both expressed concerns about British intentions.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Unity and awareness among Indians reached a new and powerful political stage.</a:t>
            </a:r>
          </a:p>
        </p:txBody>
      </p:sp>
    </p:spTree>
    <p:extLst>
      <p:ext uri="{BB962C8B-B14F-4D97-AF65-F5344CB8AC3E}">
        <p14:creationId xmlns:p14="http://schemas.microsoft.com/office/powerpoint/2010/main" val="1493029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7675E-71DE-7F78-CAB8-9FC69762C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Swadeshi and Boycott Movements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0FB50FD-6C98-B2A5-AEC8-83E3970460E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94333" y="1730849"/>
            <a:ext cx="11003333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Swadeshi encouraged use of Indian-made goods and rejection of British products.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Boycott aimed to weaken British economy and express collective national resistance.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Educational institutions promoted indigenous learning to replace British schools.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Local industries and handlooms revived, promoting economic self-sufficiency.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Songs and literature inspired patriotic spirit among common citizens of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Movement created emotional unity between different social and regional groups.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became the foundation for future revolutionary and independence movements.</a:t>
            </a:r>
          </a:p>
        </p:txBody>
      </p:sp>
    </p:spTree>
    <p:extLst>
      <p:ext uri="{BB962C8B-B14F-4D97-AF65-F5344CB8AC3E}">
        <p14:creationId xmlns:p14="http://schemas.microsoft.com/office/powerpoint/2010/main" val="2168490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D2181-9932-2166-9A08-021E8D5B9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and Reversal of Partition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4FAC45B-D262-9985-FBD6-AE0DB81E2FB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709584"/>
            <a:ext cx="10259540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Massive protests forced British to reassess their Bengal partition policy.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1911, British government annulled the partition to reduce public unrest.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Capital shifted from Calcutta to Delhi for administrative and symbolic reasons.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National movement became stronger and more united after this victory.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identity also grew politically after experiencing separate province rule.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Partition episode taught Indians importance of unity and collective struggle.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marked a turning point in India’s fight for political and national freedom.</a:t>
            </a:r>
          </a:p>
        </p:txBody>
      </p:sp>
    </p:spTree>
    <p:extLst>
      <p:ext uri="{BB962C8B-B14F-4D97-AF65-F5344CB8AC3E}">
        <p14:creationId xmlns:p14="http://schemas.microsoft.com/office/powerpoint/2010/main" val="1602165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023DC-8B58-99F7-52B7-7A219DCF8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7740" y="2662519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9776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</TotalTime>
  <Words>462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Rise of Political Awareness &amp; Bengal Partition (1883–1911)</vt:lpstr>
      <vt:lpstr>Growth of Political Awareness (1883–1911)</vt:lpstr>
      <vt:lpstr>Causes Behind Partition of Bengal (1905)</vt:lpstr>
      <vt:lpstr>Indian Reaction to Bengal Partition</vt:lpstr>
      <vt:lpstr>Swadeshi and Boycott Movements</vt:lpstr>
      <vt:lpstr>Results and Reversal of Partition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2025-10-07T13:25:28Z</dcterms:created>
  <dcterms:modified xsi:type="dcterms:W3CDTF">2025-10-07T13:36:33Z</dcterms:modified>
</cp:coreProperties>
</file>