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56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1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302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408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30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101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45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63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9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39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48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78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7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85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2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1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1B7A676-3E69-48D5-B5E8-8B0CE11680CB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2EEBB-16D2-4125-94FF-224CDFC0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607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FE4DB-2F72-3472-A681-C7DFD6E3A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6974" y="1054395"/>
            <a:ext cx="8825658" cy="3329581"/>
          </a:xfrm>
        </p:spPr>
        <p:txBody>
          <a:bodyPr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 Syed Ahmad Khan – Political Awareness and the Idea of Two Nations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37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D3B7B-D94E-9AA5-8068-78D1F857F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Changing Political Conditions After 1857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EAD2189-4130-1ED6-D830-FFBD53C6F2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99650" y="1635156"/>
            <a:ext cx="1084623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1857, British became powerful rulers; Muslims lost influence and confidence.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Hindus quickly adapted to British education and joined government jobs earlier.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stayed backward due to fear, ignorance, and mistrust of British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 saw Muslims must understand new political realities to survive.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believed in peaceful cooperation instead of rebellion or emotional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Started advising Muslims to stay patient and focus on knowledge and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reform work prepared Muslims mentally for future political participation.</a:t>
            </a:r>
          </a:p>
        </p:txBody>
      </p:sp>
    </p:spTree>
    <p:extLst>
      <p:ext uri="{BB962C8B-B14F-4D97-AF65-F5344CB8AC3E}">
        <p14:creationId xmlns:p14="http://schemas.microsoft.com/office/powerpoint/2010/main" val="160515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36B98-1881-0572-2C14-59D731867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Views on the Indian National Congress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8B6B2E5-482D-F791-68C7-283A859893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03312" y="2198682"/>
            <a:ext cx="1071049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Indian National Congress was formed in 1885 to demand reforms peacefully.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 at first supported cooperation between Hindus and Muslims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Later, he realized Congress mostly represented Hindu political and social interests.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feared Muslim voice would be lost under Hindu majority leadership.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Believed Muslims were politically weaker and needed separate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Therefore, he advised Muslims to stay away from Congress politics initially.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warning later proved true as communal tensions began to increase gradually.</a:t>
            </a:r>
          </a:p>
        </p:txBody>
      </p:sp>
    </p:spTree>
    <p:extLst>
      <p:ext uri="{BB962C8B-B14F-4D97-AF65-F5344CB8AC3E}">
        <p14:creationId xmlns:p14="http://schemas.microsoft.com/office/powerpoint/2010/main" val="1836691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6F734-4C5C-8E1C-E179-4A2461137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38" y="23585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Promoting Separate Muslim Identity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E35314B-1BDD-6EE8-674E-15FF86C397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48399" y="1477023"/>
            <a:ext cx="1174796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 observed growing cultural and political differences between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Hindi-Urdu controversy deepened his belief in two separate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believed both nations had different languages, cultures, and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Claimed Muslims and Hindus could never rule together fairly due to differences.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idea that Muslims must unite as a separate political community.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Emphasized protecting Muslim rights through education and separate institutions.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speeches clearly reflected the early concept of the Two-Nation Theory.</a:t>
            </a:r>
          </a:p>
        </p:txBody>
      </p:sp>
    </p:spTree>
    <p:extLst>
      <p:ext uri="{BB962C8B-B14F-4D97-AF65-F5344CB8AC3E}">
        <p14:creationId xmlns:p14="http://schemas.microsoft.com/office/powerpoint/2010/main" val="2011474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B3601-95FB-8294-52FC-0C543542A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Two-Nation Theory – Early Foundations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1BC2367-500F-6AA1-9C48-ED9CF9463B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13891"/>
            <a:ext cx="1061444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Two-Nation Theory means Muslims and Hindus are two distinct nations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Syed’s writings and speeches planted the earliest seeds of this concept.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said nations are formed by religion, culture, and history, not geography.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educational reforms created awareness of Muslim political consciousness.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 thinkers like Allama Iqbal expanded this idea into political philosophy.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Quaid-e-Azam converted it into Pakistan’s demand during independence struggle.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Syed’s vision became guiding light for Muslim nationalism in South Asia.</a:t>
            </a:r>
          </a:p>
        </p:txBody>
      </p:sp>
    </p:spTree>
    <p:extLst>
      <p:ext uri="{BB962C8B-B14F-4D97-AF65-F5344CB8AC3E}">
        <p14:creationId xmlns:p14="http://schemas.microsoft.com/office/powerpoint/2010/main" val="222955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585F2-53B0-0DEA-4BDC-AE4AD30CA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and Political Influence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CD332D3-08A6-DC4A-1356-AA1845FF4F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24524"/>
            <a:ext cx="1126866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 transformed Muslims from isolated subjects to a politically aware community.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students from Aligarh later became leaders in Muslim League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educational and political ideas inspired Iqbal’s dream and Jinnah’s struggle.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Aligarh Movement became a center of Muslim unity and national awakening.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focus on education led to political empowerment of Indian Muslims later.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vision directly influenced creation of Pakistan in 1947 independence movement.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Remembered as father of Muslim political awareness and modern nationalism.</a:t>
            </a:r>
          </a:p>
        </p:txBody>
      </p:sp>
    </p:spTree>
    <p:extLst>
      <p:ext uri="{BB962C8B-B14F-4D97-AF65-F5344CB8AC3E}">
        <p14:creationId xmlns:p14="http://schemas.microsoft.com/office/powerpoint/2010/main" val="160111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65CF7-7E12-56C5-F44E-8AA54BA3B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807830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85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</TotalTime>
  <Words>476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Sir Syed Ahmad Khan – Political Awareness and the Idea of Two Nations </vt:lpstr>
      <vt:lpstr>Changing Political Conditions After 1857</vt:lpstr>
      <vt:lpstr>His Views on the Indian National Congress</vt:lpstr>
      <vt:lpstr>Promoting Separate Muslim Identity</vt:lpstr>
      <vt:lpstr>The Two-Nation Theory – Early Foundations</vt:lpstr>
      <vt:lpstr>Legacy and Political Influence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2025-10-05T08:09:34Z</dcterms:created>
  <dcterms:modified xsi:type="dcterms:W3CDTF">2025-10-05T09:11:51Z</dcterms:modified>
</cp:coreProperties>
</file>