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7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51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597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08682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371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89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347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18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162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101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940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1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591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580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726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2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43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1F0DA0-45D2-43D0-81BE-955344718FBD}" type="datetimeFigureOut">
              <a:rPr lang="en-US" smtClean="0"/>
              <a:t>10/1/2025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B240A-6E44-4FD3-AF8F-ECD2B814DA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1775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0B17B-051E-143E-37D5-0202D436D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3299" y="225056"/>
            <a:ext cx="8825658" cy="3329581"/>
          </a:xfrm>
        </p:spPr>
        <p:txBody>
          <a:bodyPr/>
          <a:lstStyle/>
          <a:p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Weaknesses</a:t>
            </a:r>
          </a:p>
        </p:txBody>
      </p:sp>
    </p:spTree>
    <p:extLst>
      <p:ext uri="{BB962C8B-B14F-4D97-AF65-F5344CB8AC3E}">
        <p14:creationId xmlns:p14="http://schemas.microsoft.com/office/powerpoint/2010/main" val="1058114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89D24-7CC9-0D6A-49C8-9B97776D9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354" y="40053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Technological Weaknesses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76A34F7-20B6-EB21-F5F3-BEEE63D86D8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78354" y="1576249"/>
            <a:ext cx="11835291" cy="445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success partly due to advanced technology compared with traditional Indian powers.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relied on outdated weapons and slow communication systems across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Europe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 industrial revolution gave British superior tools of war and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modern technology reduced Indians’ ability to resist foreign military aggression.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states lacked factories for arms production, relying on outdated local workshops.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naval power secured dominance of seas, controlling supplies and troop movements.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Technology gap created imbalance, ensuring British military and administrative superiority.</a:t>
            </a:r>
          </a:p>
        </p:txBody>
      </p:sp>
    </p:spTree>
    <p:extLst>
      <p:ext uri="{BB962C8B-B14F-4D97-AF65-F5344CB8AC3E}">
        <p14:creationId xmlns:p14="http://schemas.microsoft.com/office/powerpoint/2010/main" val="19852975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4620B-A9B4-7775-249D-76C90D5F9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Military Technology Gap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95D2A75-D0EC-9848-1067-DD713C5EF8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38223" y="1421075"/>
            <a:ext cx="12053777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army equipped with modern rifles, artillery, and disciplined drilling techniques.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armies mostly used swords, matchlocks, and traditional cavalry with limited effectiveness.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Cannons in Indian states heavy, immobile, and lacked modern accuracy or firepower.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failed to modernize weapons despite awareness of European advancements.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firearms more reliable, with better range, accuracy, and devastating battlefield impact.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Superior logistics and engineering enabled British to conduct longer campaigns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forces technologically weaker, unable to match organized European-style military strategies.</a:t>
            </a:r>
          </a:p>
        </p:txBody>
      </p:sp>
    </p:spTree>
    <p:extLst>
      <p:ext uri="{BB962C8B-B14F-4D97-AF65-F5344CB8AC3E}">
        <p14:creationId xmlns:p14="http://schemas.microsoft.com/office/powerpoint/2010/main" val="713502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9F012-DAB5-95FC-9C4A-52FA8EBD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176" y="20141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Industrial and Economic Weaknesses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0FD829D-8EAA-A910-ACD1-30CA88FE87D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9" y="1090637"/>
            <a:ext cx="12075042" cy="5565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Revolution gave Britain advanced production capacity of weapons and machines.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lacked industries to manufacture modern equipment, depending on imports.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East India Company restricted Indian industries, especially textiles and weapon workshops.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resources of Indian states fragmented, limiting large-scale technological investments.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Lack of modern transport like railways hampered quick mobilization of troops and supplies.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technology supported efficient resource extraction and reinvestment in colonial strength.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backwardness worsened gap, favoring British conquest and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3476377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45267-F77B-EE4A-72AB-FCB34060E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442085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Communication and Transportation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04D6710-FA2C-208E-F95A-D2DD68BC2C5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" y="1506135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relied on modern postal systems, telegraph, and later railway networks.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states lacked unified communication, delaying response against British movements.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River and sea transport dominated by British navy, restricting Indian supply lines.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Quick communication allowed British to coordinate campaigns across vast Indian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struggled with fragmented communication across different linguistic and regional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Transportation weakness limited Indian ability to reinforce distant battlefronts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technological control ensured superiority in speed, coordination, and battlefield planning.</a:t>
            </a:r>
          </a:p>
        </p:txBody>
      </p:sp>
    </p:spTree>
    <p:extLst>
      <p:ext uri="{BB962C8B-B14F-4D97-AF65-F5344CB8AC3E}">
        <p14:creationId xmlns:p14="http://schemas.microsoft.com/office/powerpoint/2010/main" val="331172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EF909-2E77-5922-989C-2CDA311ED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6" y="2825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Significance of Technological Weaknesses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D4DA006-471B-7954-E272-B4AA73B708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299251"/>
            <a:ext cx="12192000" cy="5011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Technology gap decisive in explaining rapid British victories across Indian subcontinent.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Superior weapons, transport, and communication gave British overwhelming advantage.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rulers underestimated importance of adopting modern military and industrial technologies.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Dependence on outdated systems made local resistance less effective and disorganized.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Technological superiority complemented British commercial, political, and diplomatic strategies.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Weakness of Indians highlighted need for modernization, which never materialized effectively.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Lesson: technological backwardness leads to subjugation by technologically advanced powers.</a:t>
            </a:r>
          </a:p>
        </p:txBody>
      </p:sp>
    </p:spTree>
    <p:extLst>
      <p:ext uri="{BB962C8B-B14F-4D97-AF65-F5344CB8AC3E}">
        <p14:creationId xmlns:p14="http://schemas.microsoft.com/office/powerpoint/2010/main" val="1387805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30324-97B5-4CFD-3E9F-FB3CE5530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8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0469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</TotalTime>
  <Words>476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Technological Weaknesses</vt:lpstr>
      <vt:lpstr>Introduction to Technological Weaknesses</vt:lpstr>
      <vt:lpstr>Military Technology Gap</vt:lpstr>
      <vt:lpstr>Industrial and Economic Weaknesses</vt:lpstr>
      <vt:lpstr>Communication and Transportation</vt:lpstr>
      <vt:lpstr>Significance of Technological Weaknesses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2025-10-01T07:44:20Z</dcterms:created>
  <dcterms:modified xsi:type="dcterms:W3CDTF">2025-10-01T07:53:49Z</dcterms:modified>
</cp:coreProperties>
</file>