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8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64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832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89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237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299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259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7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4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32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5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326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00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86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7987CD7-47E3-4858-9970-3E6F9FBCDCC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BF4EC-7E7C-47A7-84BF-D459562D40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706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E2812-947F-A718-4E9E-22FC88FDE5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7477" y="1219200"/>
            <a:ext cx="11037045" cy="3329581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1965 War between India and Pakistan</a:t>
            </a:r>
          </a:p>
        </p:txBody>
      </p:sp>
    </p:spTree>
    <p:extLst>
      <p:ext uri="{BB962C8B-B14F-4D97-AF65-F5344CB8AC3E}">
        <p14:creationId xmlns:p14="http://schemas.microsoft.com/office/powerpoint/2010/main" val="339252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10FC-38D6-E06A-BBC4-7F662D9CF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Causes of the 1965 War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19A23CA-D9C3-860F-50F1-1E46D0AE58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94674"/>
            <a:ext cx="11290270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1965 war was the second major conflict between India and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Tensions increased after both nations failed to resolve the Kashmir dispute peacefully.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believed internal unrest in Indian-administered Kashmir created an opportunity for intervention.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Operation Gibraltar was launched by Pakistan to support insurgency inside Indian-controlled Kashmir.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responded by sending its army across the ceasefire line to counter attacks.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quickly escalated into a full-scale war along the western front.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Underlying causes included rivalry, mistrust, and competing national identities rooted in partition.</a:t>
            </a:r>
          </a:p>
        </p:txBody>
      </p:sp>
    </p:spTree>
    <p:extLst>
      <p:ext uri="{BB962C8B-B14F-4D97-AF65-F5344CB8AC3E}">
        <p14:creationId xmlns:p14="http://schemas.microsoft.com/office/powerpoint/2010/main" val="80356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B1D8F-8704-0A64-FA6D-4955F958F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Events and Military Operations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3B18196-6259-294F-5ED2-A5C327FD7C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36101"/>
            <a:ext cx="1080417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initiated Operation Gibraltar, followed by Operation Grand Slam to capture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Akhnur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region.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retaliated by attacking across the international border toward Lahore and Sialkot sectors.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Fierce tank battles occurred in Sialkot, including the largest since World War Two.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Indian Air Force and Pakistan Air Force engaged in intense aerial combat operations.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Civilians in border areas suffered heavy bombardment and displacement during the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sides claimed significant victories but failed to achieve decisive territorial or political gain.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lasted for seventeen days until international pressure brought an eventual ceasefire.</a:t>
            </a:r>
          </a:p>
        </p:txBody>
      </p:sp>
    </p:spTree>
    <p:extLst>
      <p:ext uri="{BB962C8B-B14F-4D97-AF65-F5344CB8AC3E}">
        <p14:creationId xmlns:p14="http://schemas.microsoft.com/office/powerpoint/2010/main" val="3649254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C48F4-2666-EBD5-F773-ABE48DC02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879582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International Powers and United Nations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4805934-F392-8605-E3B5-B4252228DD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01933"/>
            <a:ext cx="11657037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United Nations intervened and called for immediate ceasefire to stop hostilities.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United States and the Soviet Union urged restraint and discouraged further military escalation.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countries imposed arms embargoes on both nations to reduce regional tension.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Soviet Union later mediated peace efforts through the Tashkent Agreement in 1966.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 expressed political support for Pakistan but did not intervene militarily in conflict.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 Security Council’s involvement reinforced its role as international conflict mediator.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 concern focused on preventing another destructive war between two developing nuclear-prone states.</a:t>
            </a:r>
          </a:p>
        </p:txBody>
      </p:sp>
    </p:spTree>
    <p:extLst>
      <p:ext uri="{BB962C8B-B14F-4D97-AF65-F5344CB8AC3E}">
        <p14:creationId xmlns:p14="http://schemas.microsoft.com/office/powerpoint/2010/main" val="33923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03A71-7D87-22AC-556F-C3741DC0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and Outcomes of the War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5E9C092-8D38-1BBD-A507-7E2D909991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74643" y="1736101"/>
            <a:ext cx="10871246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Both sides suffered heavy casualties, with thousands of soldiers and civilians losing lives.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ended without major territorial changes, maintaining the pre-war status quo.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Tashkent Agreement restored diplomatic relations and required withdrawal to original positions.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expectations of a popular uprising in Kashmir did not materialize as hoped.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 strengthened its military and political position after defending against Pakistan’s advances.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intensified nationalist sentiments and further strained Indo-Pakistan bilateral relations.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Economically, both countries faced severe financial burdens due to prolonged military confrontation.</a:t>
            </a:r>
          </a:p>
        </p:txBody>
      </p:sp>
    </p:spTree>
    <p:extLst>
      <p:ext uri="{BB962C8B-B14F-4D97-AF65-F5344CB8AC3E}">
        <p14:creationId xmlns:p14="http://schemas.microsoft.com/office/powerpoint/2010/main" val="3778079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23510-8AA1-2821-C84C-351B009AF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199098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Significance and Long-term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00E7470-91DE-1873-85BE-103D2D5B28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75336" y="1570035"/>
            <a:ext cx="11102335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1965 war solidified the Kashmir issue as central to Indo-Pakistan rivalry.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marked the beginning of Pakistan’s search for stronger alliances with China.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confidence increased, encouraging future modernization of its defense capabilities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revealed limitations in military planning and intelligence on both sides equally.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influenced domestic politics and shaped leadership transitions in both nations.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peace talks, mistrust deepened, paving the way for future conflicts again.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legacy of the 1965 war continues shaping South Asian politics and security dynamics.</a:t>
            </a:r>
          </a:p>
        </p:txBody>
      </p:sp>
    </p:spTree>
    <p:extLst>
      <p:ext uri="{BB962C8B-B14F-4D97-AF65-F5344CB8AC3E}">
        <p14:creationId xmlns:p14="http://schemas.microsoft.com/office/powerpoint/2010/main" val="4040621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34C17-03BC-1D03-4A3E-A8695C918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294791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Significance and Long-term Impact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8C0B3BB-78B1-6F52-997B-02F55F72B8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94674"/>
            <a:ext cx="11102335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1965 war solidified the Kashmir issue as central to Indo-Pakistan rivalry.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marked the beginning of Pakistan’s search for stronger alliances with China.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India’s confidence increased, encouraging future modernization of its defense capabilities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war revealed limitations in military planning and intelligence on both sides equally.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influenced domestic politics and shaped leadership transitions in both nations.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peace talks, mistrust deepened, paving the way for future conflicts again.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legacy of the 1965 war continues shaping South Asian politics and security dynamics.</a:t>
            </a:r>
          </a:p>
        </p:txBody>
      </p:sp>
    </p:spTree>
    <p:extLst>
      <p:ext uri="{BB962C8B-B14F-4D97-AF65-F5344CB8AC3E}">
        <p14:creationId xmlns:p14="http://schemas.microsoft.com/office/powerpoint/2010/main" val="2847010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97988-05F5-BAA8-4AD2-F8BB13106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456" y="2903523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4611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623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The 1965 War between India and Pakistan</vt:lpstr>
      <vt:lpstr>Background and Causes of the 1965 War</vt:lpstr>
      <vt:lpstr>Major Events and Military Operations</vt:lpstr>
      <vt:lpstr>Role of International Powers and United Nations</vt:lpstr>
      <vt:lpstr>Consequences and Outcomes of the War</vt:lpstr>
      <vt:lpstr>Historical Significance and Long-term Impact</vt:lpstr>
      <vt:lpstr>Historical Significance and Long-term Impact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2025-10-16T12:35:34Z</dcterms:created>
  <dcterms:modified xsi:type="dcterms:W3CDTF">2025-10-16T12:49:34Z</dcterms:modified>
</cp:coreProperties>
</file>