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187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2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252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695549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220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919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3538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35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38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3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920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0404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927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78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17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DE8A30D-C3BE-4661-B1AC-B8145F66273C}" type="datetimeFigureOut">
              <a:rPr lang="en-US" smtClean="0"/>
              <a:t>10/17/2025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360558-A132-4B44-9C7E-9B6BBC6425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7533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E5E43-7988-AE52-825E-6BCB389ED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3404" y="948070"/>
            <a:ext cx="11568224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Afghan Miracle: Pakistan–U.S. Relations (1979–1999)</a:t>
            </a:r>
          </a:p>
        </p:txBody>
      </p:sp>
    </p:spTree>
    <p:extLst>
      <p:ext uri="{BB962C8B-B14F-4D97-AF65-F5344CB8AC3E}">
        <p14:creationId xmlns:p14="http://schemas.microsoft.com/office/powerpoint/2010/main" val="181308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A52F1C-9BF5-D2EE-F2F5-9E73048102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52718"/>
            <a:ext cx="10379852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Soviet Invasion of Afghanistan and Strategic Realignment (1979)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4FE66C9-7DFD-ADE1-0E5C-7DB82166A4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6959" y="1286041"/>
            <a:ext cx="12075042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December 1979, Soviet forces invaded Afghanistan, triggering global concern and regional instability instantly.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invasion transformed Pakistan into the frontline state for the Western anti-Soviet campaign.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United States urgently sought Pakistan’s cooperation to resist Soviet expansion in South Asia regionally.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General Zia-ul-Haq’s government became central to Washington’s renewed Cold War containment policy.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provided military, intelligence, and logistical support to Afghan Mujahideen backed by CIA funding.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Billions of dollars in American aid flowed to Pakistan for defense and refugees.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alliance restored Pakistan’s strategic importance and revived close U.S.–Pakistan cooperation remarkably.</a:t>
            </a:r>
          </a:p>
        </p:txBody>
      </p:sp>
    </p:spTree>
    <p:extLst>
      <p:ext uri="{BB962C8B-B14F-4D97-AF65-F5344CB8AC3E}">
        <p14:creationId xmlns:p14="http://schemas.microsoft.com/office/powerpoint/2010/main" val="1209844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8F652-3C5F-AC06-154C-4243E0423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262894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“Afghan Miracle” – Mutual Benefits and Regional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BA4F1-E7AA-4439-1711-EA7B316CD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255476"/>
            <a:ext cx="11545889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intelligence agency ISI coordinated U.S. and Saudi support for Afghan resistance movements.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Mujahideen war was seen as a success—forcing Soviet withdrawal after years of conflict.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aid modernized Pakistan’s military and strengthened its economy during Zia’s period.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war enhanced Pakistan’s diplomatic standing and revived its Western-aligned foreign policy commitments.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Refugee influx and weapons flow also caused major social, political, and security challenges domestically.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alliance was driven purely by shared strategic interest rather than ideological or democratic values.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end of Soviet occupation in 1989 ended Pakistan’s immediate strategic value to Washington.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738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642AF-25CA-6AED-C9B7-E3693C55B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86" y="452718"/>
            <a:ext cx="11142921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Nuclear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Emerging U.S. Concerns (1980–1990)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4A500D1-D511-D414-007D-82FA5580775E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59033" y="1391584"/>
            <a:ext cx="11832967" cy="419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During the 1980s, Pakistan secretly advanced its nuclear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programme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under Dr. Abdul Qadeer Khan’s leadership.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U.S. ignored nuclear developments temporarily due to Cold War priorities in Afghanistan.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Soviet withdrawal, Washington revived concerns over nuclear proliferation and weapons testing possibilities.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1985, the Pressler Amendment linked U.S. aid to Pakistan’s nuclear non-weapon certification.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By 1990, the U.S. suspended military assistance after concluding Pakistan possessed nuclear capability.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felt betrayed once again after years of cooperation against Soviet forces in Afghanistan.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cutoff marked a new phase of mistrust and diplomatic tension between both allies.</a:t>
            </a:r>
          </a:p>
        </p:txBody>
      </p:sp>
    </p:spTree>
    <p:extLst>
      <p:ext uri="{BB962C8B-B14F-4D97-AF65-F5344CB8AC3E}">
        <p14:creationId xmlns:p14="http://schemas.microsoft.com/office/powerpoint/2010/main" val="176083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638D5-880F-9A86-18DA-0E98AB705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218" y="123109"/>
            <a:ext cx="10518075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Rise of Terrorism and Security Challenges (Late 1980s–Early 1990s)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15FF22-6B29-F7D5-457A-5C604D72E4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02" y="1202313"/>
            <a:ext cx="11798595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Afghan war’s end left behind armed groups, weapons, and radical ideologies across the region.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 became host to millions of Afghan refugees, causing demographic and social pressures nationally.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Mujahideen factions turned into militant networks, spreading extremism and sectarian violence within Pakistan.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U.S. disengaged after the Soviet withdrawal, leaving Pakistan to handle post-war instability alone.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Terrorist activities grew due to unchecked arms trade and politicization of religious organizations domestically.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internal security and regional image suffered as violence and drug trafficking increased alarmingly.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legacy of the Afghan war created long-term instability and strained Pakistan–U.S. trust afterward.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805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A0D0EF-17AD-6D6F-64F8-D83503066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808" y="452718"/>
            <a:ext cx="9404723" cy="1400530"/>
          </a:xfrm>
        </p:spPr>
        <p:txBody>
          <a:bodyPr/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Decline and Re-engagement (1990–1993)</a:t>
            </a:r>
            <a:b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CA198-A36E-B5C9-9234-F16861D950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7712" y="1331259"/>
            <a:ext cx="11894288" cy="4195481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Following aid suspension, relations entered a cold phase marked by mistrust and diplomatic distance.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criticism focused on democracy, human rights, and nuclear issues under successive Pakistani governments.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regional involvement in Afghanistan and Kashmir further complicated bilateral diplomatic relations.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Despite tensions, low-level intelligence and economic contacts between both nations quietly continued.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Domestic instability in Pakistan limited consistent foreign policy engagement during early 1990s transitions.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Both sides recognized the need for re-engagement amid rising regional challenges and global changes.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By early 1990s, cautious diplomatic efforts started rebuilding mutual confidence between Washington and Islamabad.</a:t>
            </a:r>
          </a:p>
          <a:p>
            <a:pPr>
              <a:lnSpc>
                <a:spcPct val="17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075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E271AB-0E67-BB75-14BD-868BF2409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302" y="314495"/>
            <a:ext cx="9404723" cy="1400530"/>
          </a:xfrm>
        </p:spPr>
        <p:txBody>
          <a:bodyPr/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Improved Relations under President Clinton (1993–1999)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9816B9-D403-4F15-AC7A-0FA68EE85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5302" y="947495"/>
            <a:ext cx="11628474" cy="419548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Under President Bill Clinton, Washington adopted a more balanced approach toward South Asian diplomacy overall.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U.S. policy aimed to promote regional peace, economic stability, and non-proliferation through diplomatic engagement.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Clinton’s administration restored limited aid and dialogue with Pakistan on strategic and security issues.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Pakistan’s cooperation in counter-terrorism and peace efforts in Afghanistan gained American appreciation again.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However, tensions persisted over nuclear testing and political instability during Benazir Bhutto’s second tenure.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Clinton’s 1998 response to Pakistan’s nuclear tests combined criticism with diplomatic restraint and dialogue.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His 1999 visit to South Asia reflected cautious optimism toward improved U.S.–Pakistan relations regionally.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07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5E0712-5D2E-CB9F-9C1F-2982F04693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64955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18</TotalTime>
  <Words>757</Words>
  <Application>Microsoft Office PowerPoint</Application>
  <PresentationFormat>Widescreen</PresentationFormat>
  <Paragraphs>50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Century Gothic</vt:lpstr>
      <vt:lpstr>Times New Roman</vt:lpstr>
      <vt:lpstr>Wingdings</vt:lpstr>
      <vt:lpstr>Wingdings 3</vt:lpstr>
      <vt:lpstr>Ion</vt:lpstr>
      <vt:lpstr>The Afghan Miracle: Pakistan–U.S. Relations (1979–1999)</vt:lpstr>
      <vt:lpstr>Soviet Invasion of Afghanistan and Strategic Realignment (1979)</vt:lpstr>
      <vt:lpstr>The “Afghan Miracle” – Mutual Benefits and Regional Implications</vt:lpstr>
      <vt:lpstr>Pakistan’s Nuclear Programme and Emerging U.S. Concerns (1980–1990)</vt:lpstr>
      <vt:lpstr>Rise of Terrorism and Security Challenges (Late 1980s–Early 1990s)</vt:lpstr>
      <vt:lpstr>Decline and Re-engagement (1990–1993) </vt:lpstr>
      <vt:lpstr>Improved Relations under President Clinton (1993–1999)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2025-10-17T08:35:56Z</dcterms:created>
  <dcterms:modified xsi:type="dcterms:W3CDTF">2025-10-17T08:54:45Z</dcterms:modified>
</cp:coreProperties>
</file>