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09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91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621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0153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76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7605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62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7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73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047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2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12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401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85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08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53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59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4E07053-205D-483C-96F1-A223FD69E973}" type="datetimeFigureOut">
              <a:rPr lang="en-US" smtClean="0"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C3CA4-B153-4B3B-AA25-496A6D1A80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340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80AD7-22BD-7569-CEB0-259243481B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079" y="1447800"/>
            <a:ext cx="11812772" cy="3329581"/>
          </a:xfrm>
        </p:spPr>
        <p:txBody>
          <a:bodyPr/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Beginnings of Representation for Hindus and Muslims The Indian National Congress</a:t>
            </a:r>
          </a:p>
        </p:txBody>
      </p:sp>
    </p:spTree>
    <p:extLst>
      <p:ext uri="{BB962C8B-B14F-4D97-AF65-F5344CB8AC3E}">
        <p14:creationId xmlns:p14="http://schemas.microsoft.com/office/powerpoint/2010/main" val="1724480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FEFFB-4415-81DB-73DE-2DB0641C7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Rise of Political Awareness (1883–1911)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257EECE-F024-835F-E6E8-D19EC7DB43E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75992" y="1698952"/>
            <a:ext cx="1160926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 19th century saw political awakening among Indians under British colonial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Western education introduced new political ideas of freedom and self-governance.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Educated class of lawyers and journalists began discussing rights and representation.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Newspapers, universities, and associations spread awareness of social and political issues.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policies created dissatisfaction and desire for greater Indian participation.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and Hindus reacted differently to new political opportunities and challenges.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period laid foundations for organized Indian politics and reform movements.</a:t>
            </a:r>
          </a:p>
        </p:txBody>
      </p:sp>
    </p:spTree>
    <p:extLst>
      <p:ext uri="{BB962C8B-B14F-4D97-AF65-F5344CB8AC3E}">
        <p14:creationId xmlns:p14="http://schemas.microsoft.com/office/powerpoint/2010/main" val="1693289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2C1C9-8F26-3857-2858-578B33635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of the Indian National Congress (INC)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F3536EF-86D2-D53F-583C-7C0565D63AC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477023"/>
            <a:ext cx="1046312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INC founded in 1885 by Allan Octavian Hume, a retired British officer.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Created to provide Indians a peaceful platform for political expression.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Aimed to present grievances and demands before the British Government.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Members included educated Hindus, Parsis, and few Muslims initially.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 leaders called “Moderates” used petitions and resolutions for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leaders: Dadabhai Naoroji, Gopal Krishna Gokhale, Surendranath Banerjee.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Congress promoted loyalty but demanded gradual constitutional progress.</a:t>
            </a:r>
          </a:p>
        </p:txBody>
      </p:sp>
    </p:spTree>
    <p:extLst>
      <p:ext uri="{BB962C8B-B14F-4D97-AF65-F5344CB8AC3E}">
        <p14:creationId xmlns:p14="http://schemas.microsoft.com/office/powerpoint/2010/main" val="3589933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5ECF8-7D4B-E7FF-F28D-D623C1031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Goals and Demands of the Congress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B514BEF-0ED8-79F8-8E43-4E787ED02E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683127"/>
            <a:ext cx="1017137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Greater Indian representation in legislative councils under British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Equal opportunities for Indians in civil and government services.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Protection of Indian industries through economic and trade reforms.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Freedom of speech, press, and right to peaceful assembly for Indians.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Promotion of unity among people of different provinces and religions.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education and awareness through debates, newspapers, and meetings.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Desire for gradual political reform, not immediate independence initially.</a:t>
            </a:r>
          </a:p>
        </p:txBody>
      </p:sp>
    </p:spTree>
    <p:extLst>
      <p:ext uri="{BB962C8B-B14F-4D97-AF65-F5344CB8AC3E}">
        <p14:creationId xmlns:p14="http://schemas.microsoft.com/office/powerpoint/2010/main" val="2480767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E6BCF-5EA9-8333-CE50-A01D1124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Muslim Response and Sir Syed’s Advice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ADB55CE-8B8B-A3D9-69B5-7B1D4A88769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752115"/>
            <a:ext cx="1022908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Syed Ahmad Khan advised Muslims to stay away from early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believed Congress mainly served Hindu interests, ignoring Muslim needs.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were economically and educationally backward, needing reform first.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Sir Syed encouraged focus on education before entering political movements.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Muslims followed his advice, avoiding Congress participation initially.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few educated Muslims still joined the early Congress sessions.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hesitation later led to creation of their own political identity.</a:t>
            </a:r>
          </a:p>
        </p:txBody>
      </p:sp>
    </p:spTree>
    <p:extLst>
      <p:ext uri="{BB962C8B-B14F-4D97-AF65-F5344CB8AC3E}">
        <p14:creationId xmlns:p14="http://schemas.microsoft.com/office/powerpoint/2010/main" val="1994346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6C2FF-3E57-1277-1DEE-0AC13F25B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and Significance of the Congress (1883–1911)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2DD6AF4-C575-7633-335D-A2425E12F2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78688" y="2071092"/>
            <a:ext cx="1103462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taught Indians methods of peaceful political organization and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Spread political education and awareness among different social and regional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Encouraged people to think about freedom, rights, and representation.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Exposed Hindu-Muslim political differences, shaping separate national identities.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Paved way for formation of All India Muslim League in 1906.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Marked beginning of constitutional struggle against British colonial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Period of 1883–1911 became foundation for modern Indian political movements.</a:t>
            </a:r>
          </a:p>
        </p:txBody>
      </p:sp>
    </p:spTree>
    <p:extLst>
      <p:ext uri="{BB962C8B-B14F-4D97-AF65-F5344CB8AC3E}">
        <p14:creationId xmlns:p14="http://schemas.microsoft.com/office/powerpoint/2010/main" val="2338384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B8FCC-B000-DD23-1E33-9CFCA1023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1006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</TotalTime>
  <Words>460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The Beginnings of Representation for Hindus and Muslims The Indian National Congress</vt:lpstr>
      <vt:lpstr>Introduction Rise of Political Awareness (1883–1911)</vt:lpstr>
      <vt:lpstr>Formation of the Indian National Congress (INC)</vt:lpstr>
      <vt:lpstr>Early Goals and Demands of the Congress</vt:lpstr>
      <vt:lpstr>Muslim Response and Sir Syed’s Advice</vt:lpstr>
      <vt:lpstr>Impact and Significance of the Congress (1883–1911)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2025-10-05T09:12:05Z</dcterms:created>
  <dcterms:modified xsi:type="dcterms:W3CDTF">2025-10-05T09:30:38Z</dcterms:modified>
</cp:coreProperties>
</file>