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2E4E-AD2D-4D08-BF39-59C8DD1C7BF7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4C5C-1D52-4ADB-90CD-4869756FA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119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2E4E-AD2D-4D08-BF39-59C8DD1C7BF7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4C5C-1D52-4ADB-90CD-4869756FA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539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2E4E-AD2D-4D08-BF39-59C8DD1C7BF7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4C5C-1D52-4ADB-90CD-4869756FA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7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2E4E-AD2D-4D08-BF39-59C8DD1C7BF7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4C5C-1D52-4ADB-90CD-4869756FA99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1107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2E4E-AD2D-4D08-BF39-59C8DD1C7BF7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4C5C-1D52-4ADB-90CD-4869756FA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6165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2E4E-AD2D-4D08-BF39-59C8DD1C7BF7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4C5C-1D52-4ADB-90CD-4869756FA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244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2E4E-AD2D-4D08-BF39-59C8DD1C7BF7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4C5C-1D52-4ADB-90CD-4869756FA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134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2E4E-AD2D-4D08-BF39-59C8DD1C7BF7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4C5C-1D52-4ADB-90CD-4869756FA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2514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2E4E-AD2D-4D08-BF39-59C8DD1C7BF7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4C5C-1D52-4ADB-90CD-4869756FA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964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2E4E-AD2D-4D08-BF39-59C8DD1C7BF7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4C5C-1D52-4ADB-90CD-4869756FA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679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2E4E-AD2D-4D08-BF39-59C8DD1C7BF7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4C5C-1D52-4ADB-90CD-4869756FA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928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2E4E-AD2D-4D08-BF39-59C8DD1C7BF7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4C5C-1D52-4ADB-90CD-4869756FA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595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2E4E-AD2D-4D08-BF39-59C8DD1C7BF7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4C5C-1D52-4ADB-90CD-4869756FA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938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2E4E-AD2D-4D08-BF39-59C8DD1C7BF7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4C5C-1D52-4ADB-90CD-4869756FA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369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2E4E-AD2D-4D08-BF39-59C8DD1C7BF7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4C5C-1D52-4ADB-90CD-4869756FA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566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2E4E-AD2D-4D08-BF39-59C8DD1C7BF7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4C5C-1D52-4ADB-90CD-4869756FA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997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2E4E-AD2D-4D08-BF39-59C8DD1C7BF7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4C5C-1D52-4ADB-90CD-4869756FA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472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8AA2E4E-AD2D-4D08-BF39-59C8DD1C7BF7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34C5C-1D52-4ADB-90CD-4869756FA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4983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AC00E-081F-A556-11DC-0BD28AD46D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4" y="1447800"/>
            <a:ext cx="11037045" cy="3329581"/>
          </a:xfrm>
        </p:spPr>
        <p:txBody>
          <a:bodyPr/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China Factor  Impact of Improved Pakistan–China Relations on Pakistan–Soviet Ties</a:t>
            </a:r>
          </a:p>
        </p:txBody>
      </p:sp>
    </p:spTree>
    <p:extLst>
      <p:ext uri="{BB962C8B-B14F-4D97-AF65-F5344CB8AC3E}">
        <p14:creationId xmlns:p14="http://schemas.microsoft.com/office/powerpoint/2010/main" val="245707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1CD43-7D74-9FCF-1D8A-CF8284EFA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and Overview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2456A3A-999E-7D8B-6641-BE2BD48557C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581994"/>
            <a:ext cx="958240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aimed for balanced relations during the Cold War period.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China–Pakistan friendship began strengthening in the 1960s.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Soviet Union viewed this new alliance with deep suspicion.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Improved China ties changed Pakistan’s foreign policy dynamics.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USSR’s relations with India added further complications.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balancing act faced regional and global pressures.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China became Pakistan’s key ally in South Asia.</a:t>
            </a:r>
          </a:p>
        </p:txBody>
      </p:sp>
    </p:spTree>
    <p:extLst>
      <p:ext uri="{BB962C8B-B14F-4D97-AF65-F5344CB8AC3E}">
        <p14:creationId xmlns:p14="http://schemas.microsoft.com/office/powerpoint/2010/main" val="271979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87E60-013A-3CE0-E10D-FC4DB5A4C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Rise of Pakistan–China Friendship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2AA173B-EA47-EFD0-4BFA-E89A2FBF3C8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571361"/>
            <a:ext cx="9561144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Relations improved after the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Sino-Indian War of 1962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saw China as a counterbalance to Indian influence.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Diplomatic and trade relations expanded rapidly.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Ayub Khan’s visit to China in 1965 deepened cooperation.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nations developed strong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and military ties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China supported Pakistan in regional disputes with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partnership shifted regional power equations.</a:t>
            </a:r>
          </a:p>
        </p:txBody>
      </p:sp>
    </p:spTree>
    <p:extLst>
      <p:ext uri="{BB962C8B-B14F-4D97-AF65-F5344CB8AC3E}">
        <p14:creationId xmlns:p14="http://schemas.microsoft.com/office/powerpoint/2010/main" val="3622757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EB620-9936-B706-7B8C-3DC85A5D4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Soviet Concerns and Strategic Anxiety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53E50BE-2D7E-16F9-55D5-F2727BE002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31173" y="1853248"/>
            <a:ext cx="8442376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USSR viewed Pakistan–China ties as a threat to its interests.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Sino-Soviet split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worsened Moscow’s suspicions.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alignment with China looked anti-Soviet to Moscow.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Earlier progress in diplomacy weakened after this alignment.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USSR feared Pakistan becoming a Chinese proxy in South Asia.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Soviet leaders reduced political and cultural engagement.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Tension replaced the brief warmth of the Ayub era.</a:t>
            </a:r>
          </a:p>
        </p:txBody>
      </p:sp>
    </p:spTree>
    <p:extLst>
      <p:ext uri="{BB962C8B-B14F-4D97-AF65-F5344CB8AC3E}">
        <p14:creationId xmlns:p14="http://schemas.microsoft.com/office/powerpoint/2010/main" val="667479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37A02-1C89-C925-A786-8D8FD2CAD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1971 War and Soviet Tilt to India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90D0293-59CE-ACE9-6C63-1E676BEDBA6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41805" y="1752115"/>
            <a:ext cx="8133958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USSR–India friendship deepened through the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1971 Treaty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Moscow openly supported India during the Indo-Pak conflict.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China, in contrast, provided diplomatic backing to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Soviet support for India worsened Islamabad–Moscow 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blamed the USSR for backing Indian aggression.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Soviet Union saw Pakistan’s China link as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destabilising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After the war, relations reached another low point.</a:t>
            </a:r>
          </a:p>
        </p:txBody>
      </p:sp>
    </p:spTree>
    <p:extLst>
      <p:ext uri="{BB962C8B-B14F-4D97-AF65-F5344CB8AC3E}">
        <p14:creationId xmlns:p14="http://schemas.microsoft.com/office/powerpoint/2010/main" val="2886618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7FE74-F70A-0C22-F3A5-773DA791B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and Political Consequences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1C747EC-82D1-0D0B-3708-F0299460F6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05601" y="1698952"/>
            <a:ext cx="9404723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Distrust reduced Soviet investment and technical assistance.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Joint industrial projects were delayed or cancelled.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USSR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prioritised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India as its main South Asian partner.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strengthened its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defence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cooperation with China.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Soviet media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criticised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Pakistan’s foreign policy orientation.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Trade and diplomatic engagement remained very limited.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 cooperation almost came to a standstill.</a:t>
            </a:r>
          </a:p>
        </p:txBody>
      </p:sp>
    </p:spTree>
    <p:extLst>
      <p:ext uri="{BB962C8B-B14F-4D97-AF65-F5344CB8AC3E}">
        <p14:creationId xmlns:p14="http://schemas.microsoft.com/office/powerpoint/2010/main" val="3187339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9C3E3-1C0C-89FA-18A9-8F8FC7E2A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Long-Term Impact and Cold War Context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1C3C6EE-B100-8ABC-C5E8-76BFEE74262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52438" y="1698952"/>
            <a:ext cx="976316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China alliance deepened Cold War divisions.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USSR viewed Pakistan as supporting anti-Soviet activities.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Soviet invasion of Afghanistan (1979) worsened hostility.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became closer to China and the U.S. jointly.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Moscow–Islamabad ties never fully recovered afterward.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“China factor” remained central in regional diplomacy.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Reflected Pakistan’s struggle for balance amid superpower rivalries.</a:t>
            </a:r>
          </a:p>
        </p:txBody>
      </p:sp>
    </p:spTree>
    <p:extLst>
      <p:ext uri="{BB962C8B-B14F-4D97-AF65-F5344CB8AC3E}">
        <p14:creationId xmlns:p14="http://schemas.microsoft.com/office/powerpoint/2010/main" val="2770696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3E19E-9CE3-BFA9-0D80-F2DFDA997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5165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</TotalTime>
  <Words>437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Times New Roman</vt:lpstr>
      <vt:lpstr>Wingdings</vt:lpstr>
      <vt:lpstr>Wingdings 3</vt:lpstr>
      <vt:lpstr>Ion</vt:lpstr>
      <vt:lpstr>The China Factor  Impact of Improved Pakistan–China Relations on Pakistan–Soviet Ties</vt:lpstr>
      <vt:lpstr>Background and Overview</vt:lpstr>
      <vt:lpstr>Rise of Pakistan–China Friendship</vt:lpstr>
      <vt:lpstr>Soviet Concerns and Strategic Anxiety</vt:lpstr>
      <vt:lpstr>The 1971 War and Soviet Tilt to India</vt:lpstr>
      <vt:lpstr>Economic and Political Consequences</vt:lpstr>
      <vt:lpstr>Long-Term Impact and Cold War Context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2025-10-18T19:21:56Z</dcterms:created>
  <dcterms:modified xsi:type="dcterms:W3CDTF">2025-10-18T19:28:37Z</dcterms:modified>
</cp:coreProperties>
</file>