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9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8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0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413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92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65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51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7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0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8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95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8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1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9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6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6579D0-9DEF-4B12-93DE-55C6CDB5670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72E06-3A06-4DA8-9BEF-AB24BB548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33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CD36C-0ABC-FA02-B63E-EE780FFA77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Consequences of the Civil War (1971): Establishment of Bangladesh &amp; Resignation of Yahya Khan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68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B66FC-9365-D450-07E8-52CF7D313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67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 Aftermath of the Civil War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28DDEC-E090-AFAA-BBF3-3946ED8F08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7767" y="1505269"/>
            <a:ext cx="11854233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suffered humiliating military defeat after surrender of Dhaka forces on 16 December 1971.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Pakistan officially became the independent state of Bangladesh under Sheikh Mujibur Rahman’s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Nearly ninety thousand Pakistani soldiers were taken prisoners of war by Indian authorities.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resulted in massive human losses, displacement, and destruction of economic infrastructure.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defeat shocked Pakistani society, shattering national pride and military credibility profoundly.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turmoil spread across West Pakistan, demanding accountability for the military’s catastrophic failure.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loss marked the most severe crisis since Pakistan’s creation in 1947’s partition.</a:t>
            </a:r>
          </a:p>
        </p:txBody>
      </p:sp>
    </p:spTree>
    <p:extLst>
      <p:ext uri="{BB962C8B-B14F-4D97-AF65-F5344CB8AC3E}">
        <p14:creationId xmlns:p14="http://schemas.microsoft.com/office/powerpoint/2010/main" val="149726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210B8-A791-8546-DB7A-BD7C788D3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26133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Bangladesh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1B06415-28C1-CA7D-DB0F-AFD0A13309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5830" y="1333009"/>
            <a:ext cx="11866170" cy="419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16 December 1971, Bangladesh emerged as a sovereign state after Pakistani military surrender.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Sheikh Mujibur Rahman became the first Prime Minister after release from imprisonment in West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immediately recognized Bangladesh and assisted in rebuilding its devastated economy and infrastructure.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new state adopted parliamentary democracy based on secularism, nationalism, and socialism as guiding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Millions of refugees returned from India to their newly independent homeland facing severe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emergence of Bangladesh altered South Asia’s geopolitical balance permanently and reshaped regional relations.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officially recognized Bangladesh only in 1974 during Zulfikar Ali Bhutto’s government.</a:t>
            </a:r>
          </a:p>
        </p:txBody>
      </p:sp>
    </p:spTree>
    <p:extLst>
      <p:ext uri="{BB962C8B-B14F-4D97-AF65-F5344CB8AC3E}">
        <p14:creationId xmlns:p14="http://schemas.microsoft.com/office/powerpoint/2010/main" val="75312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EE3D8-7943-1692-91CA-D70BB5511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2" y="26133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Crisis in West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58982-50D5-DEDB-730B-388184FE2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92" y="1542555"/>
            <a:ext cx="1206440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defeat deeply discredited Yahya Khan’s military regime among both civilian and military circles.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protests erupted across cities, demanding Yahya’s resignation and return to democratic governance.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Opposition leaders blamed the army for arrogance, repression, and mishandling of the East Pakistan crisis.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army’s reputation as a national unifier and protector was severely damaged after the surrender.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 servants, students, and political activists demanded civilian leadership to rebuild national integrity urgently.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crisis exposed fundamental flaws in centralized governance and military-dominated decision-making.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led to Yahya Khan’s forced resignation and Bhutto’s rise as national leader.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4027D-A108-8760-7E4C-AF718319D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43" y="30386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Resignation of Yahya Khan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76A8A8-4112-AFF0-C023-C0CF3C24D9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471" y="1548771"/>
            <a:ext cx="1191505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General Yahya Khan resigned from presidency on 20 December 1971 amid national outrage.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government was accused of incompetence, brutality, and political misjudgment leading to national disaster.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military high command withdrew its support, compelling him to transfer power to Zulfikar Ali Bhutto.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Bhutto assumed dual roles as President and Chief Martial Law Administrator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Yahya’s resignation symbolized end of direct military rule and beginning of political reconstruction.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removal prevented possible internal military mutiny due to growing unrest among armed forces.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Yahya lived in seclusion thereafter, widely blamed as the man responsible for Pakistan’s dismemberment.</a:t>
            </a:r>
          </a:p>
        </p:txBody>
      </p:sp>
    </p:spTree>
    <p:extLst>
      <p:ext uri="{BB962C8B-B14F-4D97-AF65-F5344CB8AC3E}">
        <p14:creationId xmlns:p14="http://schemas.microsoft.com/office/powerpoint/2010/main" val="165779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E9BA8-A0D7-2129-7659-50955D1D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4" y="36765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and Economic Losses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7E565-B2FC-7226-E8FA-E8DE4E21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14" y="1510658"/>
            <a:ext cx="12011247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 caused deaths of nearly three million people and displacement of millions more.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Large-scale destruction of industries, transport, and infrastructure left both countries economically crippled.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lost almost 54% of its population and 16% of its total territory.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loss included loss of jute industry, ports, and fertile agricultural lands of East Pakistan.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budget and exports declined sharply, forcing Pakistan to seek international financial aid immediately.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 expenditures and refugee crisis burdened India’s economy but strengthened its regional dominance significantly.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tragedy created long-term social trauma and mistrust among divided families across both nations.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27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0578A-33F2-1555-B76B-D0A2699BC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67" y="37829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Reactions and 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A235D-26FC-AE7B-0734-C01A759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67" y="1436230"/>
            <a:ext cx="11897833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and Soviet Union celebrated the outcome as a diplomatic and military triumph in South Asia.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Western powers expressed concern over human suffering but gradually recognized Bangladesh’s independence.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United Nations officially admitted Bangladesh as a member in 1974 after Pakistan’s recognition.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countries remained cautious, delaying recognition due to solidarity with Pakistan’s Islamic unity idea.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sympathy toward Bangladesh’s struggle influenced later humanitarian and self-determination movements.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diplomatic isolation ended gradually after Bhutto’s leadership reestablished international confidence.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 shifted regional alliances and confirmed India’s emergence as dominant South Asian power.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5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225EB-1413-A1B2-366C-51E90B4C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8" y="41018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Consequences for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226F9-4D81-758A-3528-46715E635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18" y="1733942"/>
            <a:ext cx="12163647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 exposed weaknesses in Pakistan’s political system and centralized governance model.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Civilian supremacy was reintroduced under Bhutto, but political divisions continued to persist.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army began internal reforms, questioning its role in political decision-making henceforth.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morale collapsed, prompting widespread reflection on unity, identity, and democratic responsibility.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with India remained hostile, eventually leading to the 1972 Simla Agreement negotiations.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separation reshaped Pakistan’s foreign policy, focusing on Muslim unity and internal consolidation.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1971 remained a turning point that redefined Pakistan’s political, military, and social foundations permanently.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0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9F1B5-A3DE-44B9-1DD7-7964735FA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2329365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70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790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Wingdings</vt:lpstr>
      <vt:lpstr>Wingdings 3</vt:lpstr>
      <vt:lpstr>Ion</vt:lpstr>
      <vt:lpstr>The Consequences of the Civil War (1971): Establishment of Bangladesh &amp; Resignation of Yahya Khan </vt:lpstr>
      <vt:lpstr>Immediate Aftermath of the Civil War</vt:lpstr>
      <vt:lpstr>Establishment of Bangladesh</vt:lpstr>
      <vt:lpstr>Political Crisis in West Pakistan</vt:lpstr>
      <vt:lpstr>Resignation of Yahya Khan</vt:lpstr>
      <vt:lpstr>Human and Economic Losses</vt:lpstr>
      <vt:lpstr>International Reactions and Recognition</vt:lpstr>
      <vt:lpstr>Long-term Consequences for Pakistan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2025-10-11T07:25:15Z</dcterms:created>
  <dcterms:modified xsi:type="dcterms:W3CDTF">2025-10-11T07:38:24Z</dcterms:modified>
</cp:coreProperties>
</file>