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9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810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28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2329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378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504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007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90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1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57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3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1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1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34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137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155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512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D573992-449E-42F0-BF28-5E32F8837700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C6F6F-E030-4CCA-9F27-0ADA0F38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55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A0551-72BE-19F4-6925-7A3C8A87C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Delhi Proposals (1927)</a:t>
            </a:r>
          </a:p>
        </p:txBody>
      </p:sp>
    </p:spTree>
    <p:extLst>
      <p:ext uri="{BB962C8B-B14F-4D97-AF65-F5344CB8AC3E}">
        <p14:creationId xmlns:p14="http://schemas.microsoft.com/office/powerpoint/2010/main" val="4032955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6DCC2-6CD1-1820-D7CF-89D95958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4" y="24525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Context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5BE9CD4-EC72-BB48-EE35-E0AF32ADF2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8706" y="1477023"/>
            <a:ext cx="1203329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Non-Cooperation, Hindu-Muslim unity weakened due to growing political mistrust.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formed the Simon Commission in 1927 without any Indian members.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leaders felt excluded and demanded political safeguards for their community.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met in Delhi to prepare a joint plan for constitutional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aim was to protect Muslim political rights in future self-governing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meeting of Muslim leaders is famously known as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 Proposals (1927)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became an important response to British policies and Congress attitudes.</a:t>
            </a:r>
          </a:p>
        </p:txBody>
      </p:sp>
    </p:spTree>
    <p:extLst>
      <p:ext uri="{BB962C8B-B14F-4D97-AF65-F5344CB8AC3E}">
        <p14:creationId xmlns:p14="http://schemas.microsoft.com/office/powerpoint/2010/main" val="27878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1A61D-06F1-3C29-01F9-8E2963DB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899" y="16329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Objectives of the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C2065-3BD5-EC5A-CD2C-FD1F711B3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91" y="1563820"/>
            <a:ext cx="11716009" cy="419548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ensure Muslims received fair political representation in all provinces and legislatures.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demand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electorates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Muslims to choose their own representatives.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secure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one-third Muslim representation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both central and provincial legislatures.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create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Sindh as a separate province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Bombay Presidency.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bring reforms in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North-West Frontier Province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equal rights.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maintain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reservation for Muslims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Bengal and Punjab according to population.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form a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united Muslim League position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constitutional demands to British.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8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C2F95-D10D-1C6C-E56A-09DD05250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24006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Leaders and Participants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ABD3199-EB64-F39B-3FFA-233E0061AFE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294364"/>
            <a:ext cx="12024354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proposals were mainly framed under leadership of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Muhammad Ali Jinnah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Other prominent leaders included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Muhammad Shafi, Agha Khan, and Maulana Muhammad Ali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Meeting held in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brought both groups of Muslim League together temporarily.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 was to present a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united Muslim demand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before British government and Congress.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proposals reflected Jinnah’s early efforts for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Hindu-Muslim political cooperation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leaders hoped Congress would accept their conditions for joint constitutional action.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proposals were a major political step towards future communal negotiations.</a:t>
            </a:r>
          </a:p>
        </p:txBody>
      </p:sp>
    </p:spTree>
    <p:extLst>
      <p:ext uri="{BB962C8B-B14F-4D97-AF65-F5344CB8AC3E}">
        <p14:creationId xmlns:p14="http://schemas.microsoft.com/office/powerpoint/2010/main" val="4173222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0A981-EDF6-9196-E95E-EF0EFC443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17392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and British Reaction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FB6EB-79BD-B275-78A3-8AF658E4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140" y="1042825"/>
            <a:ext cx="11652214" cy="419548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rejected the idea of separate electorates for Muslims completely.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believed in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electorates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equal representation for all citizens, not communities.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officials observed the division and continued their “divide and rule” policy.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rejection disappointed Muslim leaders, deepening their sense of political insecurity.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attitude convinced Jinnah that Hindu leaders would not share political power fairly.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disagreement increased distance between Congress and Muslim League leadership.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marked a turning point leading to stronger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political identity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India.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87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8D7F3-F1B7-AA85-58FB-B994351B4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85" y="21880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and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C01FA7B-5687-1F86-9B4E-7EBD3C11C4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8071" y="1156691"/>
            <a:ext cx="1179585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Delhi Proposals highlighted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League’s demand for constitutional safeguards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became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basis of future Muslim political negotiations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with British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of acceptance led to further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polarization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between Hindus and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Paved the way for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Jinnah’s Fourteen Points (1929)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defend Muslim interests.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Demonstrated that Muslims wanted equal partnership, not minority protection only.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Exposed deep differences between Congress secularism and Muslim communal concerns.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Played a crucial role in shaping the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future constitutional development of India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3750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1CB65-B708-86C5-25A8-3B1727252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558" y="2829095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64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479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Delhi Proposals (1927)</vt:lpstr>
      <vt:lpstr>Background and Context</vt:lpstr>
      <vt:lpstr>Main Objectives of the Proposals</vt:lpstr>
      <vt:lpstr>Key Leaders and Participants</vt:lpstr>
      <vt:lpstr>Congress and British Reaction</vt:lpstr>
      <vt:lpstr>Significance and Impact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2025-10-09T14:31:09Z</dcterms:created>
  <dcterms:modified xsi:type="dcterms:W3CDTF">2025-10-09T14:41:38Z</dcterms:modified>
</cp:coreProperties>
</file>