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556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0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52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2829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95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20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30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714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09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047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47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88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53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64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87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548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50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2E7437D-DECA-414B-851D-C61BB6E7A5EC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91474-94DE-4DBB-BF03-6FBDFF2E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4880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AF860-03D0-9CEA-DD20-2D851C166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078" y="1447800"/>
            <a:ext cx="11904921" cy="3329581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Dispute over Jammu and Kashmir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70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C00C2-67CA-C45F-2736-17F053AAB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032" y="442085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Historical Background of the Dispute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D6A99EC-8EDA-BF1F-1A45-A7AEDAA3A5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65359" y="1736101"/>
            <a:ext cx="11485965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Kashmir dispute began in 1947 during the partition of British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Maharaja Hari Singh initially desired independence but later acceded to India conditionally.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opposed the accession, claiming Kashmir’s Muslim-majority population favored joining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took the matter to the United Nations for international mediation and resolution.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UN recommended a plebiscite, but it was never conducted by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conflict led to the first Indo-Pakistan war in 1947–1948.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region was divided by the UN-sponsored ceasefire line, now called the Line of Control.</a:t>
            </a:r>
          </a:p>
        </p:txBody>
      </p:sp>
    </p:spTree>
    <p:extLst>
      <p:ext uri="{BB962C8B-B14F-4D97-AF65-F5344CB8AC3E}">
        <p14:creationId xmlns:p14="http://schemas.microsoft.com/office/powerpoint/2010/main" val="111052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1DC0D-39EF-A125-2EBF-FF95F69ED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and Territorial Division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0E93CF4-6561-9371-0273-ABC329E8A71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655095"/>
            <a:ext cx="10981148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Line of Control divides Kashmir into Indian-administered and Pakistani-administered territories.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controls Jammu, Kashmir Valley, and Ladakh as its union territories now.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governs Azad Jammu and Kashmir and Gilgit-Baltistan regions under administrative control.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countries claim the entire territory as their rightful part of sovereignty.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boundary remains heavily militarized, with frequent ceasefire violations and clashes reported.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China also controls Aksai Chin, claimed by India, complicating regional geopolitics further.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territorial division symbolizes incomplete partition and continuing South Asian instability.</a:t>
            </a:r>
          </a:p>
        </p:txBody>
      </p:sp>
    </p:spTree>
    <p:extLst>
      <p:ext uri="{BB962C8B-B14F-4D97-AF65-F5344CB8AC3E}">
        <p14:creationId xmlns:p14="http://schemas.microsoft.com/office/powerpoint/2010/main" val="1836227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AAE32-8EDE-F90F-F7DE-0B0B03B04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Wars and Military Confrontations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DC9C1-8071-F3D9-4854-6C3628650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585086"/>
            <a:ext cx="10783888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war (1947–48) established the ceasefire line under UN supervision.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second war occurred in 1965, reigniting territorial and political disputes between both nations.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1971 war, though mainly about Bangladesh, influenced Kashmir’s regional balance indirectly.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1999 Kargil conflict tested nuclear-armed nations’ restraint over the disputed territory.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Countless border skirmishes since then have maintained constant military tension and mistrust.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wars strengthened nationalist sentiments and hardened positions on both political sides.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Military confrontations remain a key obstacle to long-term peace and normalization.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620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8B052-FF79-8739-00E8-0F8C3BF37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847684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 Rights and International Involvement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41073B9-9A79-7C7C-BE70-51CD883DC8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98205" y="1794674"/>
            <a:ext cx="10296408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region faces allegations of human rights violations, disappearances, and civilian casualties.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Curfews, communication blackouts, and heavy troop presence affect everyday life of residents.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United Nations repeatedly called for dialogue and respect for Kashmiri self-determination.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Major powers like the United States urge bilateral negotiations for peaceful resolution.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Human rights organizations highlight suppression of protests and restrictions on press freedom.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rejects foreign mediation, considering Kashmir an internal constitutional matter.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concern persists, but limited pressure has failed to change ground realities.</a:t>
            </a:r>
          </a:p>
        </p:txBody>
      </p:sp>
    </p:spTree>
    <p:extLst>
      <p:ext uri="{BB962C8B-B14F-4D97-AF65-F5344CB8AC3E}">
        <p14:creationId xmlns:p14="http://schemas.microsoft.com/office/powerpoint/2010/main" val="951507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4EDAC-AC33-9B7F-D709-23DDDA168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304884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Contemporary Developments and Future Prospects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580C2-BA83-B182-5E0D-BC45A58A0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2" y="1543910"/>
            <a:ext cx="11304884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August 2019, India revoked Article 370, ending Kashmir’s special constitutional status.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strongly condemned the move, downgraded diplomatic ties, and raised the issue globally.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 divided the state into two union territories: Jammu &amp; Kashmir and Ladakh.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security restrictions and political detentions followed after constitutional reorganization decision.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continues to advocate Kashmir’s self-determination through international platforms like OIC.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Peace requires mutual dialogue, trust-building, and inclusive representation of Kashmiri voices.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Sustainable solution depends on respecting human rights, regional stability, and people’s aspirations.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5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0D27F-DA8D-5D64-8B04-55124A70A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66251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9304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</TotalTime>
  <Words>514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Dispute over Jammu and Kashmir </vt:lpstr>
      <vt:lpstr>Historical Background of the Dispute</vt:lpstr>
      <vt:lpstr>Political and Territorial Division</vt:lpstr>
      <vt:lpstr>Major Wars and Military Confrontations</vt:lpstr>
      <vt:lpstr>Human Rights and International Involvement</vt:lpstr>
      <vt:lpstr>Contemporary Developments and Future Prospects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2025-10-16T12:19:08Z</dcterms:created>
  <dcterms:modified xsi:type="dcterms:W3CDTF">2025-10-16T12:35:17Z</dcterms:modified>
</cp:coreProperties>
</file>