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7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7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9689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29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67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8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6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3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2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8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9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8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7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7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172113-AFC4-4ECB-939D-0620B0B83880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C5A81-8248-4744-99B0-9132CA01E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52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98F5D-C852-91E1-D828-588FB21EE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913" y="788581"/>
            <a:ext cx="8825658" cy="3329581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Growth of Nationalism in British India</a:t>
            </a:r>
          </a:p>
        </p:txBody>
      </p:sp>
    </p:spTree>
    <p:extLst>
      <p:ext uri="{BB962C8B-B14F-4D97-AF65-F5344CB8AC3E}">
        <p14:creationId xmlns:p14="http://schemas.microsoft.com/office/powerpoint/2010/main" val="4122518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8FEFC-0F01-9D70-E4E3-4E1F2492B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C046A-0A8C-6F39-0AB0-D08C698DF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256" y="1638248"/>
            <a:ext cx="9975814" cy="419548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Nationalism means love and loyalty toward one’s own country.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Grew slowly during British colonial rule in the 19th century.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Indians realized they shared common problems and destiny.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exploitation united different regions and groups.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education spread new political ideas and awareness.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Newspapers and reform movements built public opinion.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1857 revolt laid early foundations of Indian nationalism.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445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82E9-939F-16FB-D9E9-F9C8BC551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Economic Causes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72AA97-8941-DB6D-47FA-6C82B4A1B4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60" y="1369342"/>
            <a:ext cx="117585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destroyed Indian industries and crafts.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land taxes hurt farmers and landowners.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Indians saw injustice in British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Indian representation caused resentment.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inequality created common suffering.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communication united distant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causes made Indians demand their own government.</a:t>
            </a:r>
          </a:p>
        </p:txBody>
      </p:sp>
    </p:spTree>
    <p:extLst>
      <p:ext uri="{BB962C8B-B14F-4D97-AF65-F5344CB8AC3E}">
        <p14:creationId xmlns:p14="http://schemas.microsoft.com/office/powerpoint/2010/main" val="263904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FAD57-F063-A941-B3C2-2C274B6C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Education and Media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51FCAC-572E-F660-2B4A-651AF4AA3A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0" y="1613891"/>
            <a:ext cx="1134741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 education produced a new middle class.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studied Western ideas of liberty and democracy.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Schools and universities spread modern political thinking.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Newspapers published debates on freedom and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writers exposed unfair British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meetings and speeches became common in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 united Indians with common goals and identity.</a:t>
            </a:r>
          </a:p>
        </p:txBody>
      </p:sp>
    </p:spTree>
    <p:extLst>
      <p:ext uri="{BB962C8B-B14F-4D97-AF65-F5344CB8AC3E}">
        <p14:creationId xmlns:p14="http://schemas.microsoft.com/office/powerpoint/2010/main" val="126111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0B2DD-92F0-9982-12BB-336E34EE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92" y="19209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Indian National Congress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754C35-7BF2-8F88-DE37-7D5E2B2599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220487"/>
            <a:ext cx="1154588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Formed in 1885 by A.O. Hume and Indian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Aimed to represent Indian voices peacefully.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leaders used petitions and meetings, not violence.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Sought equal rights and fair jobs for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included Dadabhai Naoroji and Surendranath Banerjee.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created unity across castes and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became the center of India’s national movement.</a:t>
            </a:r>
          </a:p>
        </p:txBody>
      </p:sp>
    </p:spTree>
    <p:extLst>
      <p:ext uri="{BB962C8B-B14F-4D97-AF65-F5344CB8AC3E}">
        <p14:creationId xmlns:p14="http://schemas.microsoft.com/office/powerpoint/2010/main" val="275605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C818C-A54D-82DD-34B0-D0C203598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of Political Consciousness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C131E1-26B1-6A0A-927F-9ED4DF5933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0" y="1698952"/>
            <a:ext cx="1140057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repression created stronger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Extremist leaders like Tilak demanded full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Bengal (1905) boosted national protests.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Swadeshi movement promoted use of Indian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and Hindu leaders began parallel organizations.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Common goal: end colonial rule and gain self-rule.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Nationalism became the driving force for freedom.</a:t>
            </a:r>
          </a:p>
        </p:txBody>
      </p:sp>
    </p:spTree>
    <p:extLst>
      <p:ext uri="{BB962C8B-B14F-4D97-AF65-F5344CB8AC3E}">
        <p14:creationId xmlns:p14="http://schemas.microsoft.com/office/powerpoint/2010/main" val="200033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BFB1A-FDE6-B198-A0DC-E139835E6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107" y="2488853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400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106</TotalTime>
  <Words>326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Growth of Nationalism in British India</vt:lpstr>
      <vt:lpstr>Introduction</vt:lpstr>
      <vt:lpstr>Political and Economic Causes</vt:lpstr>
      <vt:lpstr>Role of Education and Media</vt:lpstr>
      <vt:lpstr>Formation of Indian National Congress</vt:lpstr>
      <vt:lpstr>Growth of Political Consciousness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2025-10-04T07:39:44Z</dcterms:created>
  <dcterms:modified xsi:type="dcterms:W3CDTF">2025-10-04T09:26:17Z</dcterms:modified>
</cp:coreProperties>
</file>