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7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6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0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84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29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23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8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13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6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3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5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0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0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84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8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75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BF32C0B-AE8A-4CEE-84BD-BCA0D9685A95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08D13-8B85-4E78-ACA5-4A33D82BC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02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21097-3CD0-EDFA-14EF-04F658238E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Hunter Committee (1919–1920)</a:t>
            </a:r>
          </a:p>
        </p:txBody>
      </p:sp>
    </p:spTree>
    <p:extLst>
      <p:ext uri="{BB962C8B-B14F-4D97-AF65-F5344CB8AC3E}">
        <p14:creationId xmlns:p14="http://schemas.microsoft.com/office/powerpoint/2010/main" val="287155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131AD-0BD8-04B2-B313-9EEB45DBF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3" y="309055"/>
            <a:ext cx="9404723" cy="1400530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Purpose of the Hunter Committee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CE88CE3-54E8-7E27-B1F4-EDC10EA375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1923" y="1401241"/>
            <a:ext cx="1111637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Jallianwala Bagh Massacre shocked India and drew criticism both in Britain.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decided to appoint a committee to investigate events in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Officially known as the Disorders Inquiry Committee, it was formed in October 1919.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committee was headed by Lord William Hunter, a British judge of repute.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included both British and Indian members to examine causes and conduct.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 purpose was to assess if General Dyer’s actions were justified or excessive.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aimed to restore public confidence after outrage caused by the Amritsar tragedy.</a:t>
            </a:r>
          </a:p>
        </p:txBody>
      </p:sp>
    </p:spTree>
    <p:extLst>
      <p:ext uri="{BB962C8B-B14F-4D97-AF65-F5344CB8AC3E}">
        <p14:creationId xmlns:p14="http://schemas.microsoft.com/office/powerpoint/2010/main" val="50767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AC71E-EC8B-F6D1-B9F2-816DA536D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53" y="261332"/>
            <a:ext cx="9404723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Composition and Working of the Committee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7ECB8-CB48-B0D6-52C2-E4EFEEC91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3" y="1457495"/>
            <a:ext cx="12011247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Hunter Committee had seven members — three Indians and four British officials.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members included Sir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Chimanlal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Setalvad, Sir Sultan Ahmad, and Pandit Jagat Narayan.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members represented the colonial administration and military perspectives mainly.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committee held hearings in Lahore, Delhi, and other parts of Punjab region.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collected witness statements, military records, and official reports regarding the incident.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Dyer, O’Dwyer, and several officers were summoned and questioned during proceedings.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committee’s task was to determine the truth behind martial law actions in Punjab.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589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26AA2-B272-16F3-28F1-375D524B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4" y="17571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of the Hunter Committee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9BC4FF-9B91-04E2-9BD1-2D84FFE813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9544" y="1200024"/>
            <a:ext cx="11896763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committee found that General Dyer exceeded his authority by firing without warning.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declared that his use of force was unjustified and showed poor military judgment.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report criticized the lack of compassion and discipline among British officers.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condemned the prolonged use of martial law and public humiliations of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it accepted the need for strong measures to maintain law and order.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committee divided on opinion — Indian members demanded stronger condemnation of Dyer.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members minimized Dyer’s guilt, leading to a biased and weak final report.</a:t>
            </a:r>
          </a:p>
        </p:txBody>
      </p:sp>
    </p:spTree>
    <p:extLst>
      <p:ext uri="{BB962C8B-B14F-4D97-AF65-F5344CB8AC3E}">
        <p14:creationId xmlns:p14="http://schemas.microsoft.com/office/powerpoint/2010/main" val="49812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AEB4B-5EC4-A4C3-2FD1-F85512197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386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to the Hunter Committee Report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2C71931-91F1-DA29-0C5F-5C70EB3455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1327" y="1306902"/>
            <a:ext cx="1162048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Indian public rejected the report, calling it partial and unjust to Indian victims.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British Parliament debated the issue but failed to deliver real punishment to Dyer.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Dyer was dismissed from service but retained his pension and military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honours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British conservatives praised Dyer as a hero for defending imperial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leaders condemned the hypocrisy, saying justice was denied to the Indian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and Congress called for non-cooperation as faith in British justice collapsed.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report further widened the gap between Indian nationalists and British colonial rulers.</a:t>
            </a:r>
          </a:p>
        </p:txBody>
      </p:sp>
    </p:spTree>
    <p:extLst>
      <p:ext uri="{BB962C8B-B14F-4D97-AF65-F5344CB8AC3E}">
        <p14:creationId xmlns:p14="http://schemas.microsoft.com/office/powerpoint/2010/main" val="721004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CAEB-6991-F2B4-08E5-DD882BC3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6904"/>
            <a:ext cx="10185991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and Historical Impact of the Committee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8513E7-856B-F0B1-E95F-0FEAD2E2DE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200024"/>
            <a:ext cx="1188613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Hunter Committee exposed the brutality of colonial rule and British double standards.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convinced Indians that fair treatment under British rule was impossible.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event became a moral turning point in India’s freedom struggle against oppression.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weak report motivated Gandhi to launch the Non-Cooperation Movement in 1920.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united Indians in demanding full independence rather than partial self-government.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Internationally, it damaged Britain’s moral image as a just colonial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Hunter Committee symbolizes colonial injustice and awakening of Indian national consciousness.</a:t>
            </a:r>
          </a:p>
        </p:txBody>
      </p:sp>
    </p:spTree>
    <p:extLst>
      <p:ext uri="{BB962C8B-B14F-4D97-AF65-F5344CB8AC3E}">
        <p14:creationId xmlns:p14="http://schemas.microsoft.com/office/powerpoint/2010/main" val="50890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85217-BFF3-A77A-09BE-A4565260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433" y="2977951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919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530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Hunter Committee (1919–1920)</vt:lpstr>
      <vt:lpstr>Background and Purpose of the Hunter Committee</vt:lpstr>
      <vt:lpstr>Composition and Working of the Committee </vt:lpstr>
      <vt:lpstr>Findings of the Hunter Committee</vt:lpstr>
      <vt:lpstr>Reactions to the Hunter Committee Report</vt:lpstr>
      <vt:lpstr>Significance and Historical Impact of the Committee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2025-10-08T09:28:35Z</dcterms:created>
  <dcterms:modified xsi:type="dcterms:W3CDTF">2025-10-08T09:39:12Z</dcterms:modified>
</cp:coreProperties>
</file>