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572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091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10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9649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60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773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942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376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82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759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700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900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079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121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376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55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628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3E08068-4A5C-49DD-9303-035DB69DADD1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27F-F75F-428B-9359-7A9618731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436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BC6EA-56B6-495E-C9E6-2843D1D3D2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1237" y="831112"/>
            <a:ext cx="10972799" cy="3329581"/>
          </a:xfrm>
        </p:spPr>
        <p:txBody>
          <a:bodyPr/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Impact of Nuclear Weapons on Indo-Pak Relations (1947–1998)</a:t>
            </a:r>
          </a:p>
        </p:txBody>
      </p:sp>
    </p:spTree>
    <p:extLst>
      <p:ext uri="{BB962C8B-B14F-4D97-AF65-F5344CB8AC3E}">
        <p14:creationId xmlns:p14="http://schemas.microsoft.com/office/powerpoint/2010/main" val="2859989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6EFB7-F669-8175-6C82-5BBB2DFEA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Origins of the Nuclear Program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A1AC414-1EE5-3930-FE71-AD4E4FBD4D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8169" y="1571486"/>
            <a:ext cx="11653831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India and Pakistan began nuclear programs after the traumatic wars of independence.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India’s 1948 Atomic Energy Act initiated civilian research but had latent military potential.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nuclear interest deepened after losing East Pakistan during the 1971 war.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Prime Minister Zulfikar Ali Bhutto declared Pakistan would develop nuclear capability at any cost.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1974 Indian nuclear test “Smiling Buddha” triggered regional alarm and Pakistan’s determination.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Western countries imposed technology restrictions, but Pakistan pursued uranium enrichment independently.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rivalry transformed the subcontinent into a potential nuclear flashpoint by the late 1980s.</a:t>
            </a:r>
          </a:p>
        </p:txBody>
      </p:sp>
    </p:spTree>
    <p:extLst>
      <p:ext uri="{BB962C8B-B14F-4D97-AF65-F5344CB8AC3E}">
        <p14:creationId xmlns:p14="http://schemas.microsoft.com/office/powerpoint/2010/main" val="3468307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808C9-0CDB-ED54-9A60-55C332D5C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688736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Nuclear-Testing Race between India and Pakistan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0F0F1CD-1CA2-3BB0-1C4A-D9B7294EFD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31173" y="2144192"/>
            <a:ext cx="11097910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India’s nuclear tests were driven by security concerns and regional prestige ambitions.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viewed India’s program as an existential threat requiring nuclear balance for security.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countries secretly expanded uranium enrichment and plutonium production throughout the 1980s.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U.S. sanctions under the Pressler Amendment slowed Pakistan’s progress but not its commitment.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Intelligence reports suggested both sides possessed nuclear weapon capability by early 1990s.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1998 Indian tests at Pokhran prompted immediate strategic and political reaction from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conducted its own Chagai nuclear tests to establish deterrence and national pride.</a:t>
            </a:r>
          </a:p>
        </p:txBody>
      </p:sp>
    </p:spTree>
    <p:extLst>
      <p:ext uri="{BB962C8B-B14F-4D97-AF65-F5344CB8AC3E}">
        <p14:creationId xmlns:p14="http://schemas.microsoft.com/office/powerpoint/2010/main" val="783278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F5DD2-3E42-4396-4EF9-C25E64BFE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196" y="228707"/>
            <a:ext cx="10167201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on Bilateral Relations and Regional Stability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FDDCBEE-BF66-BAC1-6485-40C68E22B7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12196" y="1737047"/>
            <a:ext cx="11684111" cy="419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nuclearization of South Asia transformed India-Pakistan rivalry into a deterrence-based standoff.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1998 tests increased global fears of potential nuclear escalation in regional conflicts.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Diplomatic dialogue between both states became more cautious, emphasizing crisis management mechanisms.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deterrence, conventional clashes like Kargil proved nuclear weapons couldn’t ensure full stability.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Mutual suspicion and arms build-up continued, overshadowing peace initiatives such as the Lahore Declaration.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Nuclearization redefined strategic thinking, focusing on minimum deterrence and second-strike capability.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presence of nuclear weapons prevented full-scale wars but heightened psychological insecurity.</a:t>
            </a:r>
          </a:p>
        </p:txBody>
      </p:sp>
    </p:spTree>
    <p:extLst>
      <p:ext uri="{BB962C8B-B14F-4D97-AF65-F5344CB8AC3E}">
        <p14:creationId xmlns:p14="http://schemas.microsoft.com/office/powerpoint/2010/main" val="2090836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796B7-A90E-6E43-A3EE-D11572633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890754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Comprehensive Nuclear Test-Ban Treaty (CTBT) Issue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BCC60F1-1EE2-4C31-A3A3-A12866961A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41805" y="2176091"/>
            <a:ext cx="10989868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CTBT aimed to ban all nuclear weapon test explosions worldwide permanently and verifiably.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India and Pakistan refused to sign the treaty citing national security concerns.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opposed the CTBT for lacking clear disarmament commitments from existing nuclear powers.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linked its position to India’s stance, emphasizing regional parity in decision-making.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Global powers criticized both nations for blocking universal nuclear non-proliferation efforts.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sanctions followed their 1998 tests, isolating both countries in the international community.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Domestic support, however, viewed refusal as a symbol of sovereignty and strategic independence.</a:t>
            </a:r>
          </a:p>
        </p:txBody>
      </p:sp>
    </p:spTree>
    <p:extLst>
      <p:ext uri="{BB962C8B-B14F-4D97-AF65-F5344CB8AC3E}">
        <p14:creationId xmlns:p14="http://schemas.microsoft.com/office/powerpoint/2010/main" val="2125900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EE7AC-1A01-9106-E1E2-1E549B84B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22036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Decision to Stop Testing in 1998 and Its Implications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D4004-7BC7-ACF4-1546-410041D8D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97" y="1935960"/>
            <a:ext cx="11017805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the 1998 tests, both nations declared unilateral moratoriums on further nuclear testing.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decision came under international pressure and fear of escalating global condemnation.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leadership emphasized responsible nuclear stewardship under Prime Minister Nawaz Sharif.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India also announced “no-first-use” policy, signaling nuclear restraint and deterrence stability.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Sanctions gradually lifted as both countries pledged to limit proliferation and enhance safety measures.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moratorium reduced tensions but didn’t eliminate arms competition or modernization programs.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1998 decision marked a turning point toward cautious stability in South Asia.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259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38596-BB5F-7EE2-B0D2-AE5495EDE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047" y="2839727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5775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</TotalTime>
  <Words>545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Impact of Nuclear Weapons on Indo-Pak Relations (1947–1998)</vt:lpstr>
      <vt:lpstr>Origins of the Nuclear Program</vt:lpstr>
      <vt:lpstr>The Nuclear-Testing Race between India and Pakistan</vt:lpstr>
      <vt:lpstr>Impact on Bilateral Relations and Regional Stability</vt:lpstr>
      <vt:lpstr>The Comprehensive Nuclear Test-Ban Treaty (CTBT) Issue</vt:lpstr>
      <vt:lpstr>Decision to Stop Testing in 1998 and Its Implications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2025-10-16T13:01:20Z</dcterms:created>
  <dcterms:modified xsi:type="dcterms:W3CDTF">2025-10-16T13:23:45Z</dcterms:modified>
</cp:coreProperties>
</file>