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3285-166E-47F5-9834-4D9CFE511A0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7F91-D0A7-45DA-BD8D-B7F403FD1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675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3285-166E-47F5-9834-4D9CFE511A0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7F91-D0A7-45DA-BD8D-B7F403FD1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28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3285-166E-47F5-9834-4D9CFE511A0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7F91-D0A7-45DA-BD8D-B7F403FD1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05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3285-166E-47F5-9834-4D9CFE511A0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7F91-D0A7-45DA-BD8D-B7F403FD1FD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1776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3285-166E-47F5-9834-4D9CFE511A0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7F91-D0A7-45DA-BD8D-B7F403FD1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238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3285-166E-47F5-9834-4D9CFE511A0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7F91-D0A7-45DA-BD8D-B7F403FD1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212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3285-166E-47F5-9834-4D9CFE511A0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7F91-D0A7-45DA-BD8D-B7F403FD1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706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3285-166E-47F5-9834-4D9CFE511A0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7F91-D0A7-45DA-BD8D-B7F403FD1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1467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3285-166E-47F5-9834-4D9CFE511A0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7F91-D0A7-45DA-BD8D-B7F403FD1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457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3285-166E-47F5-9834-4D9CFE511A0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7F91-D0A7-45DA-BD8D-B7F403FD1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588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3285-166E-47F5-9834-4D9CFE511A0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7F91-D0A7-45DA-BD8D-B7F403FD1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853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3285-166E-47F5-9834-4D9CFE511A0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7F91-D0A7-45DA-BD8D-B7F403FD1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357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3285-166E-47F5-9834-4D9CFE511A0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7F91-D0A7-45DA-BD8D-B7F403FD1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80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3285-166E-47F5-9834-4D9CFE511A0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7F91-D0A7-45DA-BD8D-B7F403FD1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195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3285-166E-47F5-9834-4D9CFE511A0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7F91-D0A7-45DA-BD8D-B7F403FD1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149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3285-166E-47F5-9834-4D9CFE511A0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7F91-D0A7-45DA-BD8D-B7F403FD1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278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3285-166E-47F5-9834-4D9CFE511A0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57F91-D0A7-45DA-BD8D-B7F403FD1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685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9A63285-166E-47F5-9834-4D9CFE511A0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57F91-D0A7-45DA-BD8D-B7F403FD1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7151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0F86B-13C9-EC4F-E32D-5DA55C41F5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5467" y="629093"/>
            <a:ext cx="10944896" cy="332958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Impact on Relations of Communal Violence in 1947</a:t>
            </a:r>
          </a:p>
        </p:txBody>
      </p:sp>
    </p:spTree>
    <p:extLst>
      <p:ext uri="{BB962C8B-B14F-4D97-AF65-F5344CB8AC3E}">
        <p14:creationId xmlns:p14="http://schemas.microsoft.com/office/powerpoint/2010/main" val="3641494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0B507-5121-23EA-B2F5-5C903A0A9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218801"/>
            <a:ext cx="9816918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Overview of Communal Violence during Partition (1947)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998498A-1F71-3BE2-B75A-886667AB22B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2062218"/>
            <a:ext cx="11545889" cy="373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1947 Partition triggered one of the largest human migrations in modern world history.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Communal hatred exploded across Punjab, Bengal, and Delhi, killing around one million people.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Violence involved massacres, forced conversions, abductions, and destruction of religious and cultural sites.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Millions were displaced, creating unprecedented refugee crises in both newly established dominions.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 collapse and hasty British withdrawal intensified chaos and communal bloodshed everywhere.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brutality destroyed prospects of early cooperation between India and Pakistan after independence.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Each nation’s identity narrative emerged from trauma, victimhood, and mutual accusations of atrocities.</a:t>
            </a:r>
          </a:p>
        </p:txBody>
      </p:sp>
    </p:spTree>
    <p:extLst>
      <p:ext uri="{BB962C8B-B14F-4D97-AF65-F5344CB8AC3E}">
        <p14:creationId xmlns:p14="http://schemas.microsoft.com/office/powerpoint/2010/main" val="3253678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5177A-6278-0F42-CBD0-039AF6374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114038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 Consequences of Partition Violence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AB2F6A6-DFC6-93B4-6956-5A26E7B15B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78465" y="1563841"/>
            <a:ext cx="11713535" cy="373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governments inherited deep mistrust shaped by memories of partition massacres and displacement.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leaderships used partition trauma to justify security-centered and defensive national policies.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Refugee crises in Lahore, Karachi, Delhi, and Amritsar became major domestic political challenges.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accused India of deliberately targeting Muslims, while India blamed Pakistan for Sikh killings.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blame created hardened public opinion, preventing diplomatic understanding or reconciliation early 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Mutual suspicion shaped both states’ foreign policy and hardened national identity boundaries permanently.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Violence thus turned partition into an emotional and ideological foundation of bilateral hostility.</a:t>
            </a:r>
          </a:p>
        </p:txBody>
      </p:sp>
    </p:spTree>
    <p:extLst>
      <p:ext uri="{BB962C8B-B14F-4D97-AF65-F5344CB8AC3E}">
        <p14:creationId xmlns:p14="http://schemas.microsoft.com/office/powerpoint/2010/main" val="3950838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E2DDE-3FB9-3BA8-06E4-1F3C817CF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870" y="463351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and Psychological Impact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38BE72B-8931-F0C8-4CF3-A63C34EAAB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05870" y="1431030"/>
            <a:ext cx="11783350" cy="373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Partition violence caused generational trauma, shaping public perceptions and attitudes toward the “other.”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Families torn apart across borders created personal resentment, fear, and emotional isolation for decades.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Migration transformed demographic structures, dividing mixed communities into religiously homogeneous populations.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Cultural exchange diminished sharply, and stereotypes replaced centuries-old coexistence and shared heritage.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Refugee settlements fueled nationalist narratives that portrayed each side as aggressor and oppressor.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School textbooks and political rhetoric reinforced biased memories of partition and communal violence.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deep psychological wounds continue to influence bilateral politics and public opinion today.</a:t>
            </a:r>
          </a:p>
        </p:txBody>
      </p:sp>
    </p:spTree>
    <p:extLst>
      <p:ext uri="{BB962C8B-B14F-4D97-AF65-F5344CB8AC3E}">
        <p14:creationId xmlns:p14="http://schemas.microsoft.com/office/powerpoint/2010/main" val="4161526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7E710-B75E-9C55-6F99-301E99910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124670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Impact on Diplomatic and Security Relations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A1C1611-C752-C5C7-FB5C-207181EA404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78464" y="1794674"/>
            <a:ext cx="11713536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Communal massacres convinced both governments that survival required strong militaries and secure borders.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Early hostility delayed boundary demarcation and complicated negotiations over assets and refugees.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Violence justified political focus on security instead of cooperation or trade-based diplomacy.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insecurity over Muslim safety in India became permanent element of its foreign policy.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 viewed Pakistan’s creation as religiously divisive, reinforcing distrust in regional interactions.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Partition memory turned diplomacy emotional, making rational decision-making often politically impossible.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Thus, partition violence institutionalized fear and hostility within Indo–Pak diplomatic relations permanently.</a:t>
            </a:r>
          </a:p>
        </p:txBody>
      </p:sp>
    </p:spTree>
    <p:extLst>
      <p:ext uri="{BB962C8B-B14F-4D97-AF65-F5344CB8AC3E}">
        <p14:creationId xmlns:p14="http://schemas.microsoft.com/office/powerpoint/2010/main" val="2919229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C38F1-97C1-4F8D-60B2-ADEB4E8FB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720094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Long-Term Consequences for Regional Stability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84C26-496D-0293-B951-A066EAC4C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773" y="1489393"/>
            <a:ext cx="11894288" cy="4195481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Partition violence deepened communal divides that still shape South Asia’s political and security environment.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legitimized use of religion as political tool in both domestic and foreign policy.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generation inherited partition narratives through education, media, and commemorative state discourse.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Bilateral crises often evoke partition memories, reinforcing mistrust during conflicts like Kargil and Mumbai.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Efforts for peace frequently fail because partition grievances remain emotionally unresolved and politically exploited.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Religious nationalism continues to influence governance, diplomacy, and minority treatment in both states.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Healing requires historical reconciliation, truth-telling, and people-to-people contact beyond political rhetoric.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957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6F900-D61D-314A-E9EF-987E8EC75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4577" y="3116174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967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</TotalTime>
  <Words>557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The Impact on Relations of Communal Violence in 1947</vt:lpstr>
      <vt:lpstr>Overview of Communal Violence during Partition (1947)</vt:lpstr>
      <vt:lpstr>Political Consequences of Partition Violence</vt:lpstr>
      <vt:lpstr>Social and Psychological Impact</vt:lpstr>
      <vt:lpstr>Impact on Diplomatic and Security Relations</vt:lpstr>
      <vt:lpstr>Long-Term Consequences for Regional Stability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2025-10-15T13:38:54Z</dcterms:created>
  <dcterms:modified xsi:type="dcterms:W3CDTF">2025-10-15T13:48:41Z</dcterms:modified>
</cp:coreProperties>
</file>