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7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99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30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736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95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21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18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03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4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5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7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7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3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4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1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17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3367AD4-AB51-42AE-883C-7FF6C2119C0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64298-A9B8-4F17-9194-80066324E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7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340FD-F8BF-DE9A-4197-1940B3BCE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321" y="1532861"/>
            <a:ext cx="11313042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Influx of Refugees into Pakistan (Post-1947)</a:t>
            </a:r>
          </a:p>
        </p:txBody>
      </p:sp>
    </p:spTree>
    <p:extLst>
      <p:ext uri="{BB962C8B-B14F-4D97-AF65-F5344CB8AC3E}">
        <p14:creationId xmlns:p14="http://schemas.microsoft.com/office/powerpoint/2010/main" val="262281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59294-E4B2-12EF-77B0-9E07438B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30542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 and Nature of Refugee Influx (1947–48)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16BBCA-8F36-B65D-B251-CA9DD6DD0E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36101"/>
            <a:ext cx="11072839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1947 triggered mass migration; nearly eight million Muslims moved into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arrived mainly from Indian Punjab, Delhi, Uttar Pradesh, and other northern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migration was chaotic, violent, and accompanied by widespread killings and abductions.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arrived by trains, caravans, and on foot, escaping communal massacres and persecution.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Karachi, Lahore, and other urban centers became overcrowded with displaced migrant populations.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logistical crisis—lack of food, housing, medical care, and administrative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massive migration shaped Pakistan’s early identity, politics, and economic development trajectory.</a:t>
            </a:r>
          </a:p>
        </p:txBody>
      </p:sp>
    </p:spTree>
    <p:extLst>
      <p:ext uri="{BB962C8B-B14F-4D97-AF65-F5344CB8AC3E}">
        <p14:creationId xmlns:p14="http://schemas.microsoft.com/office/powerpoint/2010/main" val="389533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85A93-6927-E7A3-33A9-B1E730B53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Administrative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9D60C5-FAC0-1C07-63EB-95733EF28E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4342"/>
            <a:ext cx="1130431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refugee influx posed immense challenges for Pakistan’s newly established administrative machinery.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had limited resources, weak institutions, and inexperienced bureaucracy to manage crisis.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rehabilitation required immediate housing, employment, and public health arrangements.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camps were overcrowded, leading to disease outbreaks and severe humanitarian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tensions arose over settlement distribution, especially between Sindh and Punjab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property allocation became controversial, sparking corruption and land disputes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hardships, government’s efforts fostered early sense of unity and national survival.</a:t>
            </a:r>
          </a:p>
        </p:txBody>
      </p:sp>
    </p:spTree>
    <p:extLst>
      <p:ext uri="{BB962C8B-B14F-4D97-AF65-F5344CB8AC3E}">
        <p14:creationId xmlns:p14="http://schemas.microsoft.com/office/powerpoint/2010/main" val="3906463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19DCA-4B92-8D8C-0409-136B45674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Urban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92E205C-6B29-71F5-FEA8-7982548608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63841"/>
            <a:ext cx="11428930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transformed Pakistan’s economy, introducing entrepreneurial skills, labor, and commercial experience.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migrants from Indian cities revitalized Pakistan’s trade, manufacturing, and service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Karachi emerged as Pakistan’s economic hub due to refugee-led business and industrial activities.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large population pressure created housing shortages, inflation, and urban administrative stress.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launched land reforms and rehabilitation schemes to integrate refugees into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labor contributed significantly to post-partition reconstruction and industrialization processes.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adaptation of refugees strengthened Pakistan’s urban growth and capitalist orientation.</a:t>
            </a:r>
          </a:p>
        </p:txBody>
      </p:sp>
    </p:spTree>
    <p:extLst>
      <p:ext uri="{BB962C8B-B14F-4D97-AF65-F5344CB8AC3E}">
        <p14:creationId xmlns:p14="http://schemas.microsoft.com/office/powerpoint/2010/main" val="238769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41A6A-3562-C8C0-E8A0-03FAD207F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Cultural Transformation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2379FD7-31FB-4BC0-5EC9-9D30A5C279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94674"/>
            <a:ext cx="11032444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migration altered Pakistan’s demographic composition, especially in Punjab and urban Sindh.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Arrival of Urdu-speaking migrants from India diversified cultural, linguistic, and political dynamics.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Karachi became cosmopolitan, blending traditions from Delhi, Lucknow, and Hyderabad cultures.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strengthened Pakistan’s middle class, bureaucracy, and educational development early 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tensions emerged between local populations and new migrants over language and jobs.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challenges, migrants played key role in shaping Pakistan’s identity and nationalism.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resilience symbolized unity, adaptability, and faith in Pakistan’s founding vision.</a:t>
            </a:r>
          </a:p>
        </p:txBody>
      </p:sp>
    </p:spTree>
    <p:extLst>
      <p:ext uri="{BB962C8B-B14F-4D97-AF65-F5344CB8AC3E}">
        <p14:creationId xmlns:p14="http://schemas.microsoft.com/office/powerpoint/2010/main" val="412631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3244-233C-0AF1-6D89-6C79E8904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Political and Regional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DDE371B-5D84-86D4-EF5E-AECE513B8A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786" y="1644463"/>
            <a:ext cx="1133541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settlement influenced provincial politics, especially in Sindh and Karachi’s urban landscape.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Emergence of Muhajir identity led to formation of political groups like MQM.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grievances over representation and resources shaped ethnic and linguistic tensions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Migration experience contributed to strong ideological loyalty toward the Two-Nation Theory.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refugee history built narrative of struggle, sacrifice, and Islamic brotherhood among citizens.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Integration challenges continued influencing national unity and regional administrative planning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 legacy remains integral to understanding Pakistan’s political, social, and demographic evolution.</a:t>
            </a:r>
          </a:p>
        </p:txBody>
      </p:sp>
    </p:spTree>
    <p:extLst>
      <p:ext uri="{BB962C8B-B14F-4D97-AF65-F5344CB8AC3E}">
        <p14:creationId xmlns:p14="http://schemas.microsoft.com/office/powerpoint/2010/main" val="2113361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CB944-D533-7170-7020-0D2842F5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619" y="313743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537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Influx of Refugees into Pakistan (Post-1947)</vt:lpstr>
      <vt:lpstr>Scale and Nature of Refugee Influx (1947–48)</vt:lpstr>
      <vt:lpstr>Political and Administrative Challenges</vt:lpstr>
      <vt:lpstr>Economic and Urban Impact</vt:lpstr>
      <vt:lpstr>Social and Cultural Transformation</vt:lpstr>
      <vt:lpstr>Long-Term Political and Regional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2025-10-15T13:51:50Z</dcterms:created>
  <dcterms:modified xsi:type="dcterms:W3CDTF">2025-10-15T13:58:30Z</dcterms:modified>
</cp:coreProperties>
</file>