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722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921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18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9945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070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796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777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748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465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671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294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636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713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92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514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540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9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BC622E8-6766-49DB-BF11-23A17F4EC72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E459D-7C3E-4B17-AD26-876011515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426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8208B-207B-7019-F136-BD3A79A20E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11200078" cy="3329581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Khilafat Movement (1919–1924)</a:t>
            </a:r>
          </a:p>
        </p:txBody>
      </p:sp>
    </p:spTree>
    <p:extLst>
      <p:ext uri="{BB962C8B-B14F-4D97-AF65-F5344CB8AC3E}">
        <p14:creationId xmlns:p14="http://schemas.microsoft.com/office/powerpoint/2010/main" val="2105018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2243B-DBB9-932A-0066-4E3A0F7E9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442" y="357025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Origin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06F2160-AE6F-F533-232F-5B754D771E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01563" y="1581994"/>
            <a:ext cx="1063425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World War I, Turkey, the Ottoman Empire, faced defeat by Allied powers.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Caliph of Turkey was spiritual leader of Muslims worldwide, including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plans to divide Turkey created deep anger among Indian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believed British betrayed their promises to protect Islamic lands.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led to creation of the Khilafat Movement to defend the Caliph’s position.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Muslims saw defense of Caliph as religious and political responsibility.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 like Ali Brothers and Maulana Azad led campaign across India.</a:t>
            </a:r>
          </a:p>
        </p:txBody>
      </p:sp>
    </p:spTree>
    <p:extLst>
      <p:ext uri="{BB962C8B-B14F-4D97-AF65-F5344CB8AC3E}">
        <p14:creationId xmlns:p14="http://schemas.microsoft.com/office/powerpoint/2010/main" val="54734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CD162-F927-3D5D-99CD-7A4165C56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08" y="17392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for 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FEB3A-05AF-304F-9149-D47D1DD5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04" y="1255475"/>
            <a:ext cx="11971192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Muslims feared loss of Caliph’s authority would weaken global Islamic unity.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occupation of Turkey insulted religious feelings of Indian Muslims.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believed Britain used war victory to destroy Islamic political power.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movement aimed to protect Caliph, Turkey, and Muslim dignity worldwide.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also showed rising anti-British feeling among Indian Muslims after war.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Leaders wanted British to treat defeated Turkey with justice and respect.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Khilafat cause united Muslims emotionally, politically, and religiously in India.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415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A80E2-D7F5-7A95-FF4A-EDBEA4BA1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Leaders and Support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8E5CAEE-820D-1CE1-0CB7-7E066AA444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86624" y="1477023"/>
            <a:ext cx="1059745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Main leaders were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Maulana Muhammad Ali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Maulana Shaukat Ali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Other figures like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Maulana Abul Kalam Azad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Hasrat Mohani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supported it.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Mahatma Gandhi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joined to promote Hindu-Muslim unity against British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and Muslim League supported the Khilafat cause for national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Massive protests, meetings, and boycotts were organized across Indian cities.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scholars and clerics played active role in spreading Khilafat message.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movement quickly turned into a nationwide anti-British campaign.</a:t>
            </a:r>
          </a:p>
        </p:txBody>
      </p:sp>
    </p:spTree>
    <p:extLst>
      <p:ext uri="{BB962C8B-B14F-4D97-AF65-F5344CB8AC3E}">
        <p14:creationId xmlns:p14="http://schemas.microsoft.com/office/powerpoint/2010/main" val="3185992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97094-7977-63F7-57E3-853B79AA4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Events and Outcome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F596A96-EDEE-142B-D646-5A59501BC0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9154" y="1560729"/>
            <a:ext cx="1076833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Khilafat Committees were formed to organize protests and boycott British goods.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resigned from government jobs, schools, and British institutions.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Combined with Gandhi’s Non-Cooperation, it became a strong national movement.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1922, violence at Chauri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Chaura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led Gandhi to suspend the campaign.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Around the same time, Turkey abolished the Caliphate under Mustafa Kemal.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 this, Khilafat Movement lost its main purpose and power ended.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Muslims felt disappointed but politically awakened through the experience.</a:t>
            </a:r>
          </a:p>
        </p:txBody>
      </p:sp>
    </p:spTree>
    <p:extLst>
      <p:ext uri="{BB962C8B-B14F-4D97-AF65-F5344CB8AC3E}">
        <p14:creationId xmlns:p14="http://schemas.microsoft.com/office/powerpoint/2010/main" val="2051426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C00BD-E428-F085-9F6A-52963A152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37" y="399556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 and Legacy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9BD81F5-5170-30D1-EFAB-0DE64E95EAA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95237" y="1645789"/>
            <a:ext cx="1134477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First major movement where Hindus and Muslims united against British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Developed strong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anti-British feelings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spread political awareness among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Trained many future leaders who later joined Pakistan Movement.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Created sense of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political identity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separate from Congress leadership.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Exposed limits of Hindu-Muslim unity under religious and political pressure.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Showed that Muslims could organize independently for their religious-political goals.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Played important role in shaping future struggle leading to Pakistan creation.</a:t>
            </a:r>
          </a:p>
        </p:txBody>
      </p:sp>
    </p:spTree>
    <p:extLst>
      <p:ext uri="{BB962C8B-B14F-4D97-AF65-F5344CB8AC3E}">
        <p14:creationId xmlns:p14="http://schemas.microsoft.com/office/powerpoint/2010/main" val="1364745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974FD-E187-AE5B-D036-1EF96D5B3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372" y="2786564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8045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</TotalTime>
  <Words>450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Khilafat Movement (1919–1924)</vt:lpstr>
      <vt:lpstr>Background and Origin</vt:lpstr>
      <vt:lpstr>Reasons for Formation</vt:lpstr>
      <vt:lpstr>Major Leaders and Support</vt:lpstr>
      <vt:lpstr>Events and Outcome</vt:lpstr>
      <vt:lpstr>Significance and Legacy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2025-10-09T14:42:48Z</dcterms:created>
  <dcterms:modified xsi:type="dcterms:W3CDTF">2025-10-09T14:52:21Z</dcterms:modified>
</cp:coreProperties>
</file>