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3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3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2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5101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327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67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68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90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3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7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3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5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3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1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8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1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0DFAC02-D622-43E4-A638-9E6DD0C8DAF3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5C79A-63C5-4F95-958A-9E59EE4BA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093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7D36D-A67A-CA41-51C3-97C152F7C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0961" y="905539"/>
            <a:ext cx="10253780" cy="3329581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Montagu–Chelmsford Reforms (1919)</a:t>
            </a:r>
          </a:p>
        </p:txBody>
      </p:sp>
    </p:spTree>
    <p:extLst>
      <p:ext uri="{BB962C8B-B14F-4D97-AF65-F5344CB8AC3E}">
        <p14:creationId xmlns:p14="http://schemas.microsoft.com/office/powerpoint/2010/main" val="116805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C6918-D7B1-8904-FBEE-A2F0212D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8" y="10184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Reasons for the Reforms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D2BAE-3F51-4BEB-12CC-0ECF103E3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018" y="691117"/>
            <a:ext cx="11989981" cy="37745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World War I, Indians supported Britain and expected political rewards in return.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Nationalist movements were growing stronger, demanding greater Indian participation in government.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British wanted to calm rising unrest and prevent revolutionary and anti-British activities.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Secretary of State Montagu promised to involve Indians gradually in self-governing institutions.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1917 Montagu Declaration announced goal of progressive self-government for Indian people.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aimed to win loyalty of moderate Indians while controlling radical nationalist elements.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reforms were meant to maintain control while appearing to grant political concessions.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20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824EC-5AA3-C37D-2D7B-CF4F1E74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Features of the Government of India Act (1919)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9AD6A20-ED65-9D9D-8A4A-C524AEF7E5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8912" y="1975398"/>
            <a:ext cx="1222886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a new system of government called “Dyarchy” in provincial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Dyarchy divided subjects into “Transferred” and “Reserved” for Indian and British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Transferred subjects included health, education, and agriculture under Indian ministers’ charge.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Reserved subjects like finance, police, and law remained under British officials’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Central Legislature was expanded to include more elected Indian representatives.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Provincial Legislative Councils were enlarged and granted limited powers to pass laws.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Separate electorates for Muslims, Sikhs, and special interests were continued and expanded.</a:t>
            </a:r>
          </a:p>
        </p:txBody>
      </p:sp>
    </p:spTree>
    <p:extLst>
      <p:ext uri="{BB962C8B-B14F-4D97-AF65-F5344CB8AC3E}">
        <p14:creationId xmlns:p14="http://schemas.microsoft.com/office/powerpoint/2010/main" val="199829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F656D-9EFB-BFC2-6CF5-67C622BEA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4" y="23148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Provisions of the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054C08B-8DC5-C20F-0171-7684CCE13D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7014" y="931751"/>
            <a:ext cx="12034986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Governor-General retained veto power and could override decisions of the legislature.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 government control over provinces continued, limiting true local independence severely.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a Public Service Commission to recruit Indian civil servants fairly.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Act provided for review of the reforms after ten years of implementation.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reforms introduced bicameral legislature at the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Legislative Assembly and Council.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Provincial governments got partial responsibility but without financial or administrative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claimed these steps were the beginning of responsible government for Indian people.</a:t>
            </a:r>
          </a:p>
        </p:txBody>
      </p:sp>
    </p:spTree>
    <p:extLst>
      <p:ext uri="{BB962C8B-B14F-4D97-AF65-F5344CB8AC3E}">
        <p14:creationId xmlns:p14="http://schemas.microsoft.com/office/powerpoint/2010/main" val="1807173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E493F-28C6-3969-BDB8-C5DCB149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Reaction to the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DB080BC-8974-7350-66FD-5D3B4C49F8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0178" y="1477023"/>
            <a:ext cx="1226733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Nationalists were disappointed, calling the reforms a fraud and half-hearted concession.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criticized the Dyarchy system as meaningless and a tool to deceive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also opposed it, saying real power still remained with the British.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reforms failed to satisfy moderate and extremist leaders within Indian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leaders felt Britain was not serious about granting genuine self-rule to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called for non-cooperation, saying reforms were useless without real political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dissatisfaction led to growing unity and protests demanding complete independence later.</a:t>
            </a:r>
          </a:p>
        </p:txBody>
      </p:sp>
    </p:spTree>
    <p:extLst>
      <p:ext uri="{BB962C8B-B14F-4D97-AF65-F5344CB8AC3E}">
        <p14:creationId xmlns:p14="http://schemas.microsoft.com/office/powerpoint/2010/main" val="3709772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2C843-CEE8-6B62-2684-A988D0C7C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6" y="502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and Consequences of the Reforms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BB17B-4F23-FF08-992D-DAD464799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" y="1405559"/>
            <a:ext cx="12408195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reforms marked Britain’s first formal acceptance of Indians’ right to self-government.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created limited political awareness and training among Indian representatives and ministers.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Exposed British unwillingness to share real power, increasing nationalist anger and frustration.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political ground for later movements like Non-Cooperation and Civil Disobedience campaigns.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Showed that partial reforms could not satisfy growing political aspirations of Indian people.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control and Indian frustration led directly to reforms’ failure and strong opposition.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Montagu–Chelmsford Reforms became a stepping stone toward greater demands for independence.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47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7B673-BE98-5D53-1EFE-E83823AF8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944" y="305237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70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</TotalTime>
  <Words>529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Montagu–Chelmsford Reforms (1919)</vt:lpstr>
      <vt:lpstr>Background and Reasons for the Reforms</vt:lpstr>
      <vt:lpstr>Main Features of the Government of India Act (1919)</vt:lpstr>
      <vt:lpstr>Additional Provisions of the Reforms</vt:lpstr>
      <vt:lpstr>Indian Reaction to the Reforms</vt:lpstr>
      <vt:lpstr>Importance and Consequences of the Reforms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2025-10-08T09:06:43Z</dcterms:created>
  <dcterms:modified xsi:type="dcterms:W3CDTF">2025-10-08T09:15:27Z</dcterms:modified>
</cp:coreProperties>
</file>