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51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1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9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2672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39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25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46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087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07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675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31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0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16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12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7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324285-8116-4BFB-8FD8-5A4728C3E9D6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9F8DF-D54A-46B3-9861-1DF86854C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13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D35B8-EDF6-D0C9-21C8-92731D3ED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863010"/>
            <a:ext cx="8825658" cy="3329581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Nature of Early British Rule: Overview of the Annexation of Sindh</a:t>
            </a:r>
          </a:p>
        </p:txBody>
      </p:sp>
    </p:spTree>
    <p:extLst>
      <p:ext uri="{BB962C8B-B14F-4D97-AF65-F5344CB8AC3E}">
        <p14:creationId xmlns:p14="http://schemas.microsoft.com/office/powerpoint/2010/main" val="47268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74BA4-F30D-FECD-9398-4C034C0C5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69" y="24006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 Importance of Sindh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A1338-F006-7576-2889-D0D272108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7" y="1268459"/>
            <a:ext cx="12085673" cy="4930324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Sindh controlled Indus River, vital for trade, transport, and regional economic prosperity.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 provided gateway to Central Asia, Afghanistan, and safeguarded northwest frontier security.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feared Russian influence and wanted Sindh as protective frontier buffer zone.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Sindh’s fertile land and trade routes attracted Company interests beyond commercial benefits.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aimed to secure dominance over Arabian Sea and surrounding territories.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 and divisions of Sindhi rulers encouraged Company to expand military influence.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fitted broader British strategy of territorial control in South Asia.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26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802A5-B7CE-5303-49A8-1F27269B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8" y="20817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Relations and Treaties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B7725A2-7B4B-EAF8-8233-5F799D5688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20808" y="1300765"/>
            <a:ext cx="11971192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first entered Sindh by treaties, promising friendship but imposing restrictions on Amirs.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Treaty of 1809 barred Sindhi rulers from alliances with foreign, especially French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treaties permitted British to station troops, undermining sovereignty of Sindh’s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trade demands disrupted local economy and created tensions with Sindhi elites.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Amirs resented restrictions but internal rivalries weakened their capacity to resist.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Diplomacy gradually reduced Sindh’s independence, preparing ground for outright conquest.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used treaties as instruments to expand control without immediate confrontation.</a:t>
            </a:r>
          </a:p>
        </p:txBody>
      </p:sp>
    </p:spTree>
    <p:extLst>
      <p:ext uri="{BB962C8B-B14F-4D97-AF65-F5344CB8AC3E}">
        <p14:creationId xmlns:p14="http://schemas.microsoft.com/office/powerpoint/2010/main" val="2176506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25BD3-1B1B-858F-B622-9DDA27ADE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8" y="37285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Military Campaigns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586F23A-8C10-18B4-B645-92F720CCF0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368791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Rising tensions led to conflict between Amirs and British military under General Charles Napier.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1843, British defeated Sindhi forces in decisive Battle of Miani.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Napier’s forces superior in weapons, discipline, and organization compared to divided Amirs.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Remaining resistance ended at Battle of Dabo, confirming Company’s total victory.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Talpur Amirs surrendered and were exiled, ending independent Sindh’s sovereignty completely.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justified annexation claiming Amirs’ misrule and need for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 success demonstrated Company’s expansionist ambitions across Indian subcontinent.</a:t>
            </a:r>
          </a:p>
        </p:txBody>
      </p:sp>
    </p:spTree>
    <p:extLst>
      <p:ext uri="{BB962C8B-B14F-4D97-AF65-F5344CB8AC3E}">
        <p14:creationId xmlns:p14="http://schemas.microsoft.com/office/powerpoint/2010/main" val="3032612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63C98-765B-3C3D-2D2E-001FB4EF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4" y="22943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of Annexation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1A9DD83-BFBF-4A74-E225-71DDF51CAF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299251"/>
            <a:ext cx="12192001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Sindh annexed in 1843 and merged with Bombay Presidency under Company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Annexation strengthened British control over Indus River and northwest trade routes.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Heavy taxation and new revenue systems burdened peasants, creating local discontent.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Loss of sovereignty ended Sindh’s independent political and administrative traditions permanently.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economy restructured for British benefit, disrupting traditional trade and agricultural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Annexation expanded Company’s frontier, enabling strategic advances towards Afghanistan.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 alienation and resentment sowed seeds of anti-colonial feeling in Sindh.</a:t>
            </a:r>
          </a:p>
        </p:txBody>
      </p:sp>
    </p:spTree>
    <p:extLst>
      <p:ext uri="{BB962C8B-B14F-4D97-AF65-F5344CB8AC3E}">
        <p14:creationId xmlns:p14="http://schemas.microsoft.com/office/powerpoint/2010/main" val="627303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8AF69-94EA-D60C-03A6-6D214A27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27196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in Early British Rule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465D759-B22F-D44F-C5A3-CE80EBA7F3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479830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Annexation of Sindh reflects British reliance on diplomacy, deception, and military conquest.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Expansion motivated by trade monopoly, frontier defense, and securing vital communication lines.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colonial rule imposed heavy economic burdens on peasants and common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Sindh’s loss became example of regional disunity exploited by foreign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claimed civilizing mission but policies focused on exploitation and strategic advantage.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Annexation weakened Muslim power, strengthening colonial control in northwest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Sindh’s case highlights exploitative nature of early British expansion in subcontinent.</a:t>
            </a:r>
          </a:p>
        </p:txBody>
      </p:sp>
    </p:spTree>
    <p:extLst>
      <p:ext uri="{BB962C8B-B14F-4D97-AF65-F5344CB8AC3E}">
        <p14:creationId xmlns:p14="http://schemas.microsoft.com/office/powerpoint/2010/main" val="348361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C12EF-8535-24A9-8E78-920086945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577" y="2520751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026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</TotalTime>
  <Words>492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Century Gothic</vt:lpstr>
      <vt:lpstr>Times New Roman</vt:lpstr>
      <vt:lpstr>Wingdings</vt:lpstr>
      <vt:lpstr>Wingdings 3</vt:lpstr>
      <vt:lpstr>Ion</vt:lpstr>
      <vt:lpstr>The Nature of Early British Rule: Overview of the Annexation of Sindh</vt:lpstr>
      <vt:lpstr>Strategic Importance of Sindh</vt:lpstr>
      <vt:lpstr>Early Relations and Treaties</vt:lpstr>
      <vt:lpstr>British Military Campaigns</vt:lpstr>
      <vt:lpstr>Consequences of Annexation</vt:lpstr>
      <vt:lpstr>Significance in Early British Rule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2025-10-01T06:36:09Z</dcterms:created>
  <dcterms:modified xsi:type="dcterms:W3CDTF">2025-10-01T10:07:26Z</dcterms:modified>
</cp:coreProperties>
</file>