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628B0-193D-4FE6-ACCC-C62B282231A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0E649-664F-451D-A481-E4076BFCD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620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628B0-193D-4FE6-ACCC-C62B282231A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0E649-664F-451D-A481-E4076BFCD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253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628B0-193D-4FE6-ACCC-C62B282231A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0E649-664F-451D-A481-E4076BFCD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4188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628B0-193D-4FE6-ACCC-C62B282231A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0E649-664F-451D-A481-E4076BFCD9A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947296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628B0-193D-4FE6-ACCC-C62B282231A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0E649-664F-451D-A481-E4076BFCD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1267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628B0-193D-4FE6-ACCC-C62B282231A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0E649-664F-451D-A481-E4076BFCD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950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628B0-193D-4FE6-ACCC-C62B282231A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0E649-664F-451D-A481-E4076BFCD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3076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628B0-193D-4FE6-ACCC-C62B282231A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0E649-664F-451D-A481-E4076BFCD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667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628B0-193D-4FE6-ACCC-C62B282231A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0E649-664F-451D-A481-E4076BFCD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783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628B0-193D-4FE6-ACCC-C62B282231A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0E649-664F-451D-A481-E4076BFCD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60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628B0-193D-4FE6-ACCC-C62B282231A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0E649-664F-451D-A481-E4076BFCD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811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628B0-193D-4FE6-ACCC-C62B282231A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0E649-664F-451D-A481-E4076BFCD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118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628B0-193D-4FE6-ACCC-C62B282231A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0E649-664F-451D-A481-E4076BFCD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739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628B0-193D-4FE6-ACCC-C62B282231A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0E649-664F-451D-A481-E4076BFCD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229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628B0-193D-4FE6-ACCC-C62B282231A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0E649-664F-451D-A481-E4076BFCD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552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628B0-193D-4FE6-ACCC-C62B282231A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0E649-664F-451D-A481-E4076BFCD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431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628B0-193D-4FE6-ACCC-C62B282231A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0E649-664F-451D-A481-E4076BFCD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263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5F628B0-193D-4FE6-ACCC-C62B282231A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0E649-664F-451D-A481-E4076BFCD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8211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D39F7-C6C9-2F0C-5505-567B082F7D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0015" y="618461"/>
            <a:ext cx="11037045" cy="3329581"/>
          </a:xfrm>
        </p:spPr>
        <p:txBody>
          <a:bodyPr/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War of Independence 1857  Social Causes</a:t>
            </a:r>
          </a:p>
        </p:txBody>
      </p:sp>
    </p:spTree>
    <p:extLst>
      <p:ext uri="{BB962C8B-B14F-4D97-AF65-F5344CB8AC3E}">
        <p14:creationId xmlns:p14="http://schemas.microsoft.com/office/powerpoint/2010/main" val="1569152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F3D28E-E985-3063-4E2B-4AAD26219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706" y="378290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to Social Causes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85CF8E3-D403-5201-4CB9-27B349575B0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59488" y="1176852"/>
            <a:ext cx="12032513" cy="5011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 causes reflected Indian resentment against British interference in traditions and customs.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reforms challenged age-old practices like sati, child marriage, and caste system.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Christian missionaries’ activities created fear of forced religious conversion among communities.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Western education spread new values but distanced elite from masses socially.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 changes admired by reformers but resisted by orthodox Hindus and Muslims.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Rulers and nobles felt traditional culture was being undermined by British interference.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 grievances combined with political discontent, fueling anger towards foreign rule.</a:t>
            </a:r>
          </a:p>
        </p:txBody>
      </p:sp>
    </p:spTree>
    <p:extLst>
      <p:ext uri="{BB962C8B-B14F-4D97-AF65-F5344CB8AC3E}">
        <p14:creationId xmlns:p14="http://schemas.microsoft.com/office/powerpoint/2010/main" val="2546657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502E53-747D-3441-EFC2-20993EB59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Interference in Traditions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601A4A7-7A37-8384-EC95-ACB3781D205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33653" y="1624524"/>
            <a:ext cx="11758347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abolished sati in 1829 under Lord William Bentinck’s administration.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Widow remarriage legalized in 1856, opposed by orthodox Hindus at time.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laws restricted child marriage and condemned female infanticide openly.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Many Indians saw these reforms as interference in cultural and religious matters.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Reformers like Raja Ram Mohan Roy supported, but majority resisted foreign interference.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Fear spread that all customs would be changed by outsiders without consent.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Created resentment, especially among rural and conservative Indian society.</a:t>
            </a:r>
          </a:p>
        </p:txBody>
      </p:sp>
    </p:spTree>
    <p:extLst>
      <p:ext uri="{BB962C8B-B14F-4D97-AF65-F5344CB8AC3E}">
        <p14:creationId xmlns:p14="http://schemas.microsoft.com/office/powerpoint/2010/main" val="1951868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D321F-E52C-65BD-9B90-A826793FE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604" y="255891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Religious Suspicions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2A1530B-636C-6439-C4EA-E18BE2DB2D7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91386" y="1752114"/>
            <a:ext cx="12192000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Christian missionaries actively promoted conversion and opened schools across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Missionary activities fueled suspicion that British wanted to Christianize Indian society.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Rumors spread that government secretly supported conversions to weaken native religions.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of Western education linked with Christian teachings and missionary influence.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Orthodox Muslims and Hindus felt traditions and faith under direct foreign threat.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Fear of religious interference played strong role in uniting communities against British.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Religious suspicion became powerful spark during buildup to 1857 revolt.</a:t>
            </a:r>
          </a:p>
        </p:txBody>
      </p:sp>
    </p:spTree>
    <p:extLst>
      <p:ext uri="{BB962C8B-B14F-4D97-AF65-F5344CB8AC3E}">
        <p14:creationId xmlns:p14="http://schemas.microsoft.com/office/powerpoint/2010/main" val="3934328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EEB11-9E85-9EB8-AF1B-BD7AA33D0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441" y="197536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 Inequality and Discrimination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AFB07D-D6D4-8DFA-06DC-6F8DCC5D80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441" y="1500025"/>
            <a:ext cx="12192000" cy="41954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Indians treated as inferior to Europeans in jobs, courts, and public facilities.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Racial discrimination increased resentment among both educated and traditional classes.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Indian soldiers denied promotions beyond low ranks, humiliating for respected communities.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Educated Indians frustrated by exclusion from high positions despite qualifications.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 reforms ignored masses, creating gap between rulers and subjects.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Caste rules weakened as soldiers had to travel overseas against traditions.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 humiliation strengthened anger and united diverse groups against colonial rule.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82970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D8109-CC47-1945-B795-FA68CE9A8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018" y="471778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 Causes Summary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10AD7C8-5999-501A-6D23-EC6914307D5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26018" y="1782003"/>
            <a:ext cx="11339964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 reforms seen as interference, creating fear and anger among Indians.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Christian missionary work and rumors increased distrust of British religious intentions.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Abolition of practices like sati admired by some but resented by many.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Discrimination against Indians fueled frustration across social classes and communities.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 change appeared forced, not respecting India’s cultural traditions or choices.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Together with political and economic causes, social grievances contributed to revolt.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 causes laid emotional foundation for unity in 1857 uprising.</a:t>
            </a:r>
          </a:p>
        </p:txBody>
      </p:sp>
    </p:spTree>
    <p:extLst>
      <p:ext uri="{BB962C8B-B14F-4D97-AF65-F5344CB8AC3E}">
        <p14:creationId xmlns:p14="http://schemas.microsoft.com/office/powerpoint/2010/main" val="10480622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F7976-5B55-60E1-F808-AC9EF03432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2647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</TotalTime>
  <Words>460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The War of Independence 1857  Social Causes</vt:lpstr>
      <vt:lpstr>Introduction to Social Causes</vt:lpstr>
      <vt:lpstr>Interference in Traditions</vt:lpstr>
      <vt:lpstr>Religious Suspicions</vt:lpstr>
      <vt:lpstr>Social Inequality and Discrimination</vt:lpstr>
      <vt:lpstr>Social Causes Summary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2025-10-02T13:27:20Z</dcterms:created>
  <dcterms:modified xsi:type="dcterms:W3CDTF">2025-10-02T13:34:43Z</dcterms:modified>
</cp:coreProperties>
</file>