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093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75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530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8346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541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652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570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609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55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38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32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015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29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12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941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593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FBEB619-CB64-4EFC-B968-CFA0474A706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4B39F-2F66-4027-AA1B-AE63BB33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0212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A1D08-770B-CF23-A8BF-1A9740B22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0917" y="863009"/>
            <a:ext cx="11037045" cy="33295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War of Independence 1857 – Political Causes</a:t>
            </a:r>
          </a:p>
        </p:txBody>
      </p:sp>
    </p:spTree>
    <p:extLst>
      <p:ext uri="{BB962C8B-B14F-4D97-AF65-F5344CB8AC3E}">
        <p14:creationId xmlns:p14="http://schemas.microsoft.com/office/powerpoint/2010/main" val="250977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84C35-3D25-CACD-E801-4D11B481A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16" y="25070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the War of Independence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66657D7-76A8-1B65-83D7-FCDCBF2CC0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89301" y="1370698"/>
            <a:ext cx="1177758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War of 1857 was India’s first major struggle against British colonial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started in Meerut and quickly spread to northern and central Indian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causes were political, social, economic, military, and religious in nature.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causes played central role in building anger against British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annexation policies weakened princely states and destroyed rulers’ sovereignty.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Rulers, nobles, and soldiers united with common grievances against Company government.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war became symbol of resistance and national awakening for future generations.</a:t>
            </a:r>
          </a:p>
        </p:txBody>
      </p:sp>
    </p:spTree>
    <p:extLst>
      <p:ext uri="{BB962C8B-B14F-4D97-AF65-F5344CB8AC3E}">
        <p14:creationId xmlns:p14="http://schemas.microsoft.com/office/powerpoint/2010/main" val="2296786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E8748-F7F6-A148-8E01-11783179D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39" y="43145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Doctrine of Lapse as Cause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EDDED-A023-0EE6-CA80-CCC636544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568" y="1331259"/>
            <a:ext cx="11915553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Introduced by Lord Dalhousie, Doctrine annexed states without natural male heirs.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Adopted sons of rulers not recognized, weakening dynasties and insulting traditions.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States like Satara, Jhansi, and Nagpur annexed despite rulers’ strong opposition.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Lakshmibai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Jhansi deeply angered, later leading resistance during revolt.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Doctrine created fear among princes that their states could be annexed.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Rulers lost privileges, resources, and authority, creating widespread resentment against British.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seen as political greed and disregard for Indian traditions by rulers.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369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3377B-549D-16FE-B40F-B323D7130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330" y="59735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Annexation of Awadh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965D196-5E5F-1986-A71F-4788B285C6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96330" y="1752115"/>
            <a:ext cx="1139933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1856, Awadh annexed under pretext of maladministration and misrule.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Nawab Wajid Ali Shah dethroned, people saw it as grave injustice.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Annexation affected nobility, soldiers, peasants, and artisans dependent on court culture.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Thousands of nobles lost titles, land, and pensions after annexation occurred.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Displaced soldiers and officials joined rebellion, fueling anger against Company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Awadh became strong center of resistance during the 1857 revolt.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Annexation highlighted British disregard for fairness and loyalty shown by Nawabs.</a:t>
            </a:r>
          </a:p>
        </p:txBody>
      </p:sp>
    </p:spTree>
    <p:extLst>
      <p:ext uri="{BB962C8B-B14F-4D97-AF65-F5344CB8AC3E}">
        <p14:creationId xmlns:p14="http://schemas.microsoft.com/office/powerpoint/2010/main" val="3225045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E3257-E924-88D4-250C-98BCE09DD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07" y="40053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Disrespect towards Indian Rulers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1C34FAD-46CF-6ECA-CAD9-19D97FA3C7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4414" y="1853248"/>
            <a:ext cx="1178758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Indian rulers treated with humiliation by British residents and officials.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 loyal states faced interference, reducing rulers to powerless figureheads.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Kings and Nawabs deprived of political authority, left with ceremonial roles only.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Traditional ties of respect between rulers and subjects weakened under colonial dominance.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policies undermined dynasties, breaking centuries-old political order in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soldiers and nobles saw rulers’ weakness as insult to Indian pride.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Growing resentment united princes, nobles, and soldiers against foreign colonial masters.</a:t>
            </a:r>
          </a:p>
        </p:txBody>
      </p:sp>
    </p:spTree>
    <p:extLst>
      <p:ext uri="{BB962C8B-B14F-4D97-AF65-F5344CB8AC3E}">
        <p14:creationId xmlns:p14="http://schemas.microsoft.com/office/powerpoint/2010/main" val="4172841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60BE0-11DF-0831-8058-E01BF7640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549" y="46222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Grievances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03580-BED2-AF66-BEA9-3C7881C25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549" y="1500025"/>
            <a:ext cx="12064409" cy="4195481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causes created deep distrust between British rulers and Indian princes.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Doctrine of Lapse threatened dynasties, causing fear and humiliation among rulers.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Annexations like Awadh displaced nobles, officials, and soldiers, creating massive unrest.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interference reduced rulers into powerless symbols without meaningful authority.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grievances combined with social, economic, and military discontent for revolt.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factors pushed Indian society towards united uprising against colonial government.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causes laid foundation for outbreak of War of Independence 1857.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11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6987F-35E3-15BF-4AEC-0A54EE4E8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577" y="2744035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2234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</TotalTime>
  <Words>491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War of Independence 1857 – Political Causes</vt:lpstr>
      <vt:lpstr>Introduction to the War of Independence</vt:lpstr>
      <vt:lpstr>Doctrine of Lapse as Cause</vt:lpstr>
      <vt:lpstr>Annexation of Awadh</vt:lpstr>
      <vt:lpstr>Disrespect towards Indian Rulers</vt:lpstr>
      <vt:lpstr>Political Grievances Summary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2025-10-02T13:13:20Z</dcterms:created>
  <dcterms:modified xsi:type="dcterms:W3CDTF">2025-10-02T13:21:30Z</dcterms:modified>
</cp:coreProperties>
</file>