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5" r:id="rId7"/>
    <p:sldId id="260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7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8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650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21953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749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850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6475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6314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90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177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32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8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763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3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46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55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24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96D7EE14-9B8E-46C3-8275-45CFB66D580A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6E6B1-933A-4E5D-B137-069A204F26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7121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DE278-777C-984A-DF06-5B3CDBD0C1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8751" y="692888"/>
            <a:ext cx="8825658" cy="3329581"/>
          </a:xfrm>
        </p:spPr>
        <p:txBody>
          <a:bodyPr/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and Characteristics of Large-Scale Ecosystems (Biomes)</a:t>
            </a:r>
          </a:p>
        </p:txBody>
      </p:sp>
    </p:spTree>
    <p:extLst>
      <p:ext uri="{BB962C8B-B14F-4D97-AF65-F5344CB8AC3E}">
        <p14:creationId xmlns:p14="http://schemas.microsoft.com/office/powerpoint/2010/main" val="3946717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8CECA8-C1F8-00CE-EB4E-6E2260110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5842" y="2818462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717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FFBE4-C327-DE4D-4A20-8F7F89221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Biomes?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25F12F0-2DC5-496E-D529-1CEEAF2E79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39786" y="1667054"/>
            <a:ext cx="1029403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Biomes are huge ecological zones defined by climate, soil, and living things.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Each biome supports plants and animals uniquely adapted to its conditions.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Distribution of biomes depends largely on temperature and precipitation levels.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Biomes show patterns along latitude, altitude, and other geographic factors.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help scientists categorize Earth's ecosystems for study and conservation.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Human activity is now reshaping many biomes in dramatic, harmful ways.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biomes helps us predict how climate change affects ecosystems.</a:t>
            </a:r>
          </a:p>
        </p:txBody>
      </p:sp>
    </p:spTree>
    <p:extLst>
      <p:ext uri="{BB962C8B-B14F-4D97-AF65-F5344CB8AC3E}">
        <p14:creationId xmlns:p14="http://schemas.microsoft.com/office/powerpoint/2010/main" val="3604401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C5CD84-A071-86FA-2599-A46C1013CD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53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12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E68D37-3CA0-7867-5DD0-AE64CCC0B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Types of Biomes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EE48B61-C976-8903-0219-AF7BA89EDEC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33461" y="1635156"/>
            <a:ext cx="1068754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Tropical Rainforest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hot, very wet, dense tree cover, huge biodiversity.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Savanna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tropical grassland with scattered trees and seasonal rainfall.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Desert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very dry, sparse vegetation, extreme temperature variation, low rain.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Temperate Grassland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moderate rainfall, mostly grasses, few trees, fertile soils.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Temperate Deciduous Forest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four seasons, trees lose leaves in fall.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Temperate Rainforest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cooler climates, high rainfall, tall evergreen trees.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Mediterranean/Chaparral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hot dry summers, mild wet winters, shrubs dominate.</a:t>
            </a:r>
          </a:p>
        </p:txBody>
      </p:sp>
    </p:spTree>
    <p:extLst>
      <p:ext uri="{BB962C8B-B14F-4D97-AF65-F5344CB8AC3E}">
        <p14:creationId xmlns:p14="http://schemas.microsoft.com/office/powerpoint/2010/main" val="301402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D621C-B714-0E98-C14C-BFE924964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Types of Biomes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22369-693A-64F0-93D3-2170BF3127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070" y="1152983"/>
            <a:ext cx="11560065" cy="4195481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Taiga (Boreal Forest)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very cold winters, evergreen coniferous forests dominate.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Tundra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cold climate, permafrost soil, only mosses and low shrubs grow. 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Alpine (Mountain)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high altitude, thin air, cold, specialized plant life exists.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Polar Ice Caps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covered in ice, extreme cold, little to no plant life.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Mangrove Forests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coastal wetlands, salt-tolerant trees, rich in biodiversity.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Wetlands (Swamp/Marsh)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waterlogged soil, aquatic plants, important for water purification.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Desert Shrubland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semi-arid, small shrubs, occasional rain, specialized drought-tolerant life.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575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869360-C9DA-9ED9-3425-5031D8587E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3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382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650E3-D8ED-ECD0-56E0-091FE3551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35" y="22943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Global Distribution Patterns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4A744-F5DF-D9EE-2A89-ABB896D84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800" y="1032192"/>
            <a:ext cx="11088688" cy="4195481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Tropical rainforests cluster near the equator where heat and rainfall are constant.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Deserts often lie around 30° north and south latitudes due to dry air.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Temperate forests occur in mid-latitude zones with balanced seasonal climates. 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Taiga spreads across broad northern regions like Canada and Russia. 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Tundra appears near the poles or on high mountain tops.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Grasslands appear in continental interiors, where rainfall is neither too high nor too low. 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Coastal biomes (like mangroves) are found at tropical and subtropical shorelines.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b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430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0B3B8-B218-F2E9-B2AF-F02FFB2C6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of Biome Components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ECD1542-9DA4-830F-74BF-09690284C9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2788" y="1477023"/>
            <a:ext cx="1109310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Climate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Temperature and rainfall patterns are crucial for biome identity.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Nutrient richness and type influence which plants can thrive in each biome.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Vegetation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Plants are adapted to their biome’s conditions (e.g., drought, cold, wet).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Animals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Fauna evolves special traits to survive in biome-specific conditions.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Energy Flow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Biomes have food chains and webs shaped by dominant plant species.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Disturbance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Fire, drought, flooding, and human activity shape biomes strongly.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Adaptation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Species adapt to their biome through physiological and behavioral traits.</a:t>
            </a:r>
          </a:p>
        </p:txBody>
      </p:sp>
    </p:spTree>
    <p:extLst>
      <p:ext uri="{BB962C8B-B14F-4D97-AF65-F5344CB8AC3E}">
        <p14:creationId xmlns:p14="http://schemas.microsoft.com/office/powerpoint/2010/main" val="4369369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D1258-2467-4A80-3565-36F7D6764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706" y="20816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&amp; Threats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4EB0C31-6BC1-93DF-7DFC-BDBAADD339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2706" y="1243106"/>
            <a:ext cx="1181528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Biomes regulate Earth’s climate by storing carbon and controlling water cycles.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support biodiversity by providing many different habitats for species.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Ecosystem services from biomes include clean air, soil fertility, and water.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Human-driven climate change is shifting biome boundaries, altering ecosystem balance.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Deforestation and land conversion destroy biome integrity and reduce biodiversity.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Conservation efforts aim to preserve biome health through protected areas and restoration.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biomes helps people make better decisions about land use and sustainability.</a:t>
            </a:r>
          </a:p>
        </p:txBody>
      </p:sp>
    </p:spTree>
    <p:extLst>
      <p:ext uri="{BB962C8B-B14F-4D97-AF65-F5344CB8AC3E}">
        <p14:creationId xmlns:p14="http://schemas.microsoft.com/office/powerpoint/2010/main" val="8864490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</TotalTime>
  <Words>605</Words>
  <Application>Microsoft Office PowerPoint</Application>
  <PresentationFormat>Widescreen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Times New Roman</vt:lpstr>
      <vt:lpstr>Wingdings</vt:lpstr>
      <vt:lpstr>Wingdings 3</vt:lpstr>
      <vt:lpstr>Ion</vt:lpstr>
      <vt:lpstr>Distribution and Characteristics of Large-Scale Ecosystems (Biomes)</vt:lpstr>
      <vt:lpstr>What Are Biomes?</vt:lpstr>
      <vt:lpstr>PowerPoint Presentation</vt:lpstr>
      <vt:lpstr>Major Types of Biomes</vt:lpstr>
      <vt:lpstr>Major Types of Biomes</vt:lpstr>
      <vt:lpstr>PowerPoint Presentation</vt:lpstr>
      <vt:lpstr>Global Distribution Patterns</vt:lpstr>
      <vt:lpstr>Characteristics of Biome Components</vt:lpstr>
      <vt:lpstr>Importance &amp; Threats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2025-11-04T12:24:31Z</dcterms:created>
  <dcterms:modified xsi:type="dcterms:W3CDTF">2025-11-04T12:46:44Z</dcterms:modified>
</cp:coreProperties>
</file>