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5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87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544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7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3807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60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99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60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813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99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7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19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35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782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66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60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999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1C95E96-DE4D-41AD-930F-B91EB212080C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FE65E-AB23-4A24-AB3C-61DA2ACB4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79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C0A8-81B9-4BC1-1EC0-260DDE85A3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Glacial Processes Operating in the Himalayan Landscape</a:t>
            </a:r>
          </a:p>
        </p:txBody>
      </p:sp>
    </p:spTree>
    <p:extLst>
      <p:ext uri="{BB962C8B-B14F-4D97-AF65-F5344CB8AC3E}">
        <p14:creationId xmlns:p14="http://schemas.microsoft.com/office/powerpoint/2010/main" val="2375484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FB268-05C0-B91C-D9EE-1A3C5306E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63280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73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3FC9F-6E09-DD00-5A8D-1945167E2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518075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Himalayan Glacial Systems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FA4C853-2405-0112-50A1-543A990B2F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7889" y="1645789"/>
            <a:ext cx="1138709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Himalayas hold thousands of glaciers feeding major Asian rivers like Indus and Ganges.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Glaciers form where snowfall exceeds melting, creating massive ice bodies over time.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glaciers act as “water towers” for millions of people downstream.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Himalayan glaciers show both long-term and short-term (seasonal) changes each year.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are highly sensitive to temperature rise and monsoon precipitation patterns.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Long-term climate variations control glacier expansion or retreat in the mountains.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Scientists monitor glacier mass balance to understand environmental and water impacts.</a:t>
            </a:r>
          </a:p>
        </p:txBody>
      </p:sp>
    </p:spTree>
    <p:extLst>
      <p:ext uri="{BB962C8B-B14F-4D97-AF65-F5344CB8AC3E}">
        <p14:creationId xmlns:p14="http://schemas.microsoft.com/office/powerpoint/2010/main" val="3566941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12F39AA2-BA2A-B054-8156-CC147B5662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385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5882B-C31F-A656-7744-189BEFFB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Glacial Accumulation Processes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F7ECE50-3A39-D568-1EF5-2C37C23DB3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50419" y="1477023"/>
            <a:ext cx="1148423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Accumulation means the glacier gains mass mainly through snowfall and frozen rain.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Snow turns into ice under pressure and adds thickness to the glacier body.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Avalanches from upper slopes also contribute snow to the accumulation zone.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Accumulation mostly happens in winter when temperatures remain below freezing point.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rate depends on elevation, slope direction, and regional climate patterns.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Thick snow layers compact slowly, forming dense glacial ice over many years.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High-altitude areas in the Himalayas remain accumulation zones throughout the year.</a:t>
            </a:r>
          </a:p>
        </p:txBody>
      </p:sp>
    </p:spTree>
    <p:extLst>
      <p:ext uri="{BB962C8B-B14F-4D97-AF65-F5344CB8AC3E}">
        <p14:creationId xmlns:p14="http://schemas.microsoft.com/office/powerpoint/2010/main" val="2387833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6FD75-88DF-C169-FA87-F17DB8ED0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37" y="37829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Glacial Ablation Processes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60B8192-4749-C628-03CE-1E4240385F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2337" y="1571361"/>
            <a:ext cx="1133355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Ablation refers to the melting, evaporation, or breaking of ice from glaciers.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mainly occurs in lower regions where temperatures rise above freezing point.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Melting forms streams that carry water to rivers during summer months.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Sunlight intensity and duration strongly affect the glacier melting rate.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Wind, debris, and rainfall also accelerate surface melting in ablation zones.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Glacial tongues retreat when ablation exceeds accumulation for several years.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Seasonal melting causes major summer floods in Himalayan river systems downstream.</a:t>
            </a:r>
          </a:p>
        </p:txBody>
      </p:sp>
    </p:spTree>
    <p:extLst>
      <p:ext uri="{BB962C8B-B14F-4D97-AF65-F5344CB8AC3E}">
        <p14:creationId xmlns:p14="http://schemas.microsoft.com/office/powerpoint/2010/main" val="463876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85B42-FF9E-64C2-5D5E-4C3B88213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Seasonal Glacier Changes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1D921F6-5EBF-361A-3949-0207A1D0F4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786" y="1853248"/>
            <a:ext cx="1145589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During winter, accumulation dominates, and glacier mass increases with heavy snowfall.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summer, strong solar radiation causes intense melting and mass reduction.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balance between accumulation and ablation changes with monsoon activity.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Snowline shifts upward in summer and downward during cold winter months.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Small glaciers react faster to temperature changes than larger, thicker ones.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Satellite data helps track these seasonal shifts in glacier coverage and flow.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Seasonal melting supports rivers like Indus and Ganges during dry summer seasons.</a:t>
            </a:r>
          </a:p>
        </p:txBody>
      </p:sp>
    </p:spTree>
    <p:extLst>
      <p:ext uri="{BB962C8B-B14F-4D97-AF65-F5344CB8AC3E}">
        <p14:creationId xmlns:p14="http://schemas.microsoft.com/office/powerpoint/2010/main" val="1158166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C079DDB6-C04E-0BB4-0EF2-18D35A85A3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706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652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E626-AA7A-B051-BD9E-43C3FA930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86" y="34639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Glacier Changes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C6B104E-FA48-0EFF-9BF3-A4E0318605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4886" y="1667054"/>
            <a:ext cx="1193711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 decades, global warming has caused steady retreat of many Himalayan glaciers.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Long-term retreat reduces freshwater availability for millions in South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Glacier shrinkage increases risks of glacial lake outburst floods (GLOFs).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Rising temperatures shift snowlines upward, shrinking accumulation zones rapidly.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Historical photos show dramatic glacier shortening since mid-twentieth century.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Long-term changes affect river flow timing, agriculture, and hydroelectric power generation.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Conservation efforts focus on monitoring glaciers using drones and satellite technologies.</a:t>
            </a:r>
          </a:p>
        </p:txBody>
      </p:sp>
    </p:spTree>
    <p:extLst>
      <p:ext uri="{BB962C8B-B14F-4D97-AF65-F5344CB8AC3E}">
        <p14:creationId xmlns:p14="http://schemas.microsoft.com/office/powerpoint/2010/main" val="1272464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CA6EB-90AC-9454-BE00-DED83DAC5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and Future Concerns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3C541B6-BE83-FFA5-4DB1-02BCA9D04B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7256" y="1571361"/>
            <a:ext cx="1088900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Glaciers regulate water flow, ensuring year-round supply to rivers and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Their seasonal melting sustains agriculture and drinking water in mountain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Rapid melting threatens water security for countries like Pakistan, India, and Nepal.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Climate change increases unpredictability in rainfall and glacier melt rates.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Loss of glaciers disrupts ecosystems and natural habitats in mountain environments.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Scientists urge global cooperation to reduce emissions and slow glacier retreat.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Protecting glaciers ensures stable future for people relying on Himalayan rivers.</a:t>
            </a:r>
          </a:p>
        </p:txBody>
      </p:sp>
    </p:spTree>
    <p:extLst>
      <p:ext uri="{BB962C8B-B14F-4D97-AF65-F5344CB8AC3E}">
        <p14:creationId xmlns:p14="http://schemas.microsoft.com/office/powerpoint/2010/main" val="2846198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</TotalTime>
  <Words>562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Times New Roman</vt:lpstr>
      <vt:lpstr>Wingdings</vt:lpstr>
      <vt:lpstr>Wingdings 3</vt:lpstr>
      <vt:lpstr>Ion</vt:lpstr>
      <vt:lpstr>Glacial Processes Operating in the Himalayan Landscape</vt:lpstr>
      <vt:lpstr>Introduction to Himalayan Glacial Systems</vt:lpstr>
      <vt:lpstr>PowerPoint Presentation</vt:lpstr>
      <vt:lpstr>Glacial Accumulation Processes</vt:lpstr>
      <vt:lpstr>Glacial Ablation Processes</vt:lpstr>
      <vt:lpstr>Seasonal Glacier Changes</vt:lpstr>
      <vt:lpstr>PowerPoint Presentation</vt:lpstr>
      <vt:lpstr>Long-term Glacier Changes</vt:lpstr>
      <vt:lpstr>Importance and Future Concerns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2025-11-05T12:48:17Z</dcterms:created>
  <dcterms:modified xsi:type="dcterms:W3CDTF">2025-11-05T13:07:31Z</dcterms:modified>
</cp:coreProperties>
</file>