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2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2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99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8818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41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91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67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68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2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7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88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44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4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6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30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47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3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F36E9DC-7458-441D-B696-A6731A6A19A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12612-BE49-40D5-B39F-ED4E9DF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94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2441E-6E78-5101-0A0C-44782CD449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Pakistan's Natural Wealth: Water and Mineral Resources</a:t>
            </a:r>
          </a:p>
        </p:txBody>
      </p:sp>
    </p:spTree>
    <p:extLst>
      <p:ext uri="{BB962C8B-B14F-4D97-AF65-F5344CB8AC3E}">
        <p14:creationId xmlns:p14="http://schemas.microsoft.com/office/powerpoint/2010/main" val="1612236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50B71-49F1-41A2-DF37-84C995FE3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79" y="260212"/>
            <a:ext cx="9404723" cy="1400530"/>
          </a:xfrm>
        </p:spPr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Pakistan's Vital Resources: Water and Minerals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FB33954-A293-F0EC-C79A-E205ED0C32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2149" y="960477"/>
            <a:ext cx="12099851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Water is Pakistan's most critical natural resource, essential for agriculture and survival.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Indus River System forms the backbone, supporting livelihoods across the vast country.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Mineral resources, though largely untapped, offer immense potential for economic diversification.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Khyber Pakhtunkhwa are key provinces containing significant mineral deposits.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Sustainable management of these two crucial resources is fundamental for national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Growing population, climate change, and weak infrastructure pose serious management challenges.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lecture will explore how these vital resources are currently distributed and exploited.</a:t>
            </a:r>
          </a:p>
        </p:txBody>
      </p:sp>
    </p:spTree>
    <p:extLst>
      <p:ext uri="{BB962C8B-B14F-4D97-AF65-F5344CB8AC3E}">
        <p14:creationId xmlns:p14="http://schemas.microsoft.com/office/powerpoint/2010/main" val="316178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8A44A69-EA75-D1C2-B6C9-62F37A182B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5026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3F42F-5846-2CC4-97EA-BEEB14022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81" y="20816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Resource Distribution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CBD9D25-C960-61A7-392E-12EE27DD96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44548" y="811157"/>
            <a:ext cx="11947451" cy="611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majestic Indus River and its main tributaries provide almost all of Pakistan’s water.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Glacial melt from the Karakoram and Himalayan ranges is the major source of river flow.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Water availability is highest in the northern areas and lowest in the arid southern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Extensive canal networks irrigate the fertile plains, creating the world's largest contiguous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Groundwater resources are widely distributed but are being rapidly depleted across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Uneven rainfall patterns and seasonal changes create periods of both floods and severe droughts.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Inter-provincial water sharing is governed by the 1991 Water Apportionment Accord, ensuring distribution.</a:t>
            </a:r>
          </a:p>
        </p:txBody>
      </p:sp>
    </p:spTree>
    <p:extLst>
      <p:ext uri="{BB962C8B-B14F-4D97-AF65-F5344CB8AC3E}">
        <p14:creationId xmlns:p14="http://schemas.microsoft.com/office/powerpoint/2010/main" val="2240587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CD2AD-49AE-8CD0-4400-77B2A2F6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79" y="33557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Resource Exploitation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5A7E066-AB41-70A0-6793-F649165EDD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4679" y="1736101"/>
            <a:ext cx="12057321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Agriculture consumes approximately ninety percent of the country's total available fresh water supply.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Exploitation focuses on large dam construction for generating hydropower and water storage capacity.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Tarbela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Mangla Dams are prime examples, providing electricity and irrigation water consistently.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Widespread inefficient irrigation practices, like flood irrigation, result in massive water wastage.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and municipal sectors exploit smaller amounts, but often contribute to serious water pollution.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Groundwater extraction through tube wells is unregulated, leading to significant aquifer depletion everywhere.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Urgent focus is now required on efficient water-saving technologies and modern infrastructure development.</a:t>
            </a:r>
          </a:p>
        </p:txBody>
      </p:sp>
    </p:spTree>
    <p:extLst>
      <p:ext uri="{BB962C8B-B14F-4D97-AF65-F5344CB8AC3E}">
        <p14:creationId xmlns:p14="http://schemas.microsoft.com/office/powerpoint/2010/main" val="1605696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EBB29-9E8D-06E0-6581-00AED9D13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8" y="24835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 Resource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37C4A-8D2A-756F-9BA7-5B68EE049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768" y="1331259"/>
            <a:ext cx="10847683" cy="41954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Pakistan possesses substantial reserves of coal, copper, gold, rock salt, and chromite deposits.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Significant high-quality rock salt deposits are found in the Salt Range of Punjab province readily.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vast Thar Desert in Sindh holds one of the world's largest untapped reserves of coal quickly.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rich in metallic minerals, including Reko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Diq's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enormous copper and gold reserves.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Limestone and gypsum are distributed widely, forming the foundation for the crucial construction industry.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gas and petroleum reserves are generally concentrated in Sindh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provinces mostly.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is geographically uneven, necessitating effective, balanced policies for regional development.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359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B5675-588D-E92C-1712-4AA2A3559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767" y="20816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 Resource Exploitation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00D9A-8374-AA7B-BC15-8C91B34CE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767" y="1202313"/>
            <a:ext cx="10900846" cy="41954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Coal is primarily exploited for energy generation, with major projects focused on the Thar coalfield development.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Exploitation is hampered by a lack of modern technology, capital investment, and skilled technical labor.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mining sector faces significant security challenges and complex legal ownership issues in the country.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Small-scale, informal mining operations often dominate, leading to highly unsafe working conditions and environmental damage.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investment is slow due to bureaucratic hurdles and political instability impacting long-term projects.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Exports of raw, unprocessed mineral ores represent a missed opportunity for higher value-added economic growth.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government must prioritize transparency and clear regulatory frameworks to boost resource utilization properly.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172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C538B-D480-D1ED-B383-778988696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8" y="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Way Forward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03C9605-185D-7696-7851-081D3D1ABA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2585" y="700265"/>
            <a:ext cx="12056253" cy="6038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Efficient water management is paramount, requiring political consensus on national storage solutions and better practices.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Addressing climate change's impact on glacial melt and monsoon intensity is critical for resource planning.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Mineral exploitation must prioritize local communities' welfare and strict adherence to modern environmental standards.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Technology transfer and skills development are crucial for transforming the outdated, inefficient mining sector operations.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Investment in developing downstream industries will maximize the economic benefits derived from raw materials.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Better resource governance, coordination between federal and provincial bodies, is essential for progress successfully.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Responsible, equitable, and efficient use of water and minerals will ensure Pakistan's long-term prosperity and stability.</a:t>
            </a:r>
          </a:p>
        </p:txBody>
      </p:sp>
    </p:spTree>
    <p:extLst>
      <p:ext uri="{BB962C8B-B14F-4D97-AF65-F5344CB8AC3E}">
        <p14:creationId xmlns:p14="http://schemas.microsoft.com/office/powerpoint/2010/main" val="2566179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3965F-8BCD-38C0-2DC1-095D839ED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884" y="2478221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862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</TotalTime>
  <Words>694</Words>
  <Application>Microsoft Office PowerPoint</Application>
  <PresentationFormat>Widescreen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Times New Roman</vt:lpstr>
      <vt:lpstr>Wingdings</vt:lpstr>
      <vt:lpstr>Wingdings 3</vt:lpstr>
      <vt:lpstr>Ion</vt:lpstr>
      <vt:lpstr>Pakistan's Natural Wealth: Water and Mineral Resources</vt:lpstr>
      <vt:lpstr>Pakistan's Vital Resources: Water and Minerals</vt:lpstr>
      <vt:lpstr>PowerPoint Presentation</vt:lpstr>
      <vt:lpstr>Water Resource Distribution</vt:lpstr>
      <vt:lpstr>Water Resource Exploitation</vt:lpstr>
      <vt:lpstr>Mineral Resource Distribution</vt:lpstr>
      <vt:lpstr>Mineral Resource Exploitation</vt:lpstr>
      <vt:lpstr>Conclusion and Way Forward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2025-11-18T13:44:54Z</dcterms:created>
  <dcterms:modified xsi:type="dcterms:W3CDTF">2025-11-18T14:27:29Z</dcterms:modified>
</cp:coreProperties>
</file>