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9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0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93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5267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6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55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1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84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5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3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9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8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9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0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66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6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BC62F67-1B92-4092-9FD2-9414C931029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2EC4-464E-4271-90C7-A02FFA09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56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23BFB-6484-C867-919D-284A8240C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504" y="682256"/>
            <a:ext cx="8825658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Approaches to Managing Food Security in Pakistan</a:t>
            </a:r>
          </a:p>
        </p:txBody>
      </p:sp>
    </p:spTree>
    <p:extLst>
      <p:ext uri="{BB962C8B-B14F-4D97-AF65-F5344CB8AC3E}">
        <p14:creationId xmlns:p14="http://schemas.microsoft.com/office/powerpoint/2010/main" val="376482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F3773-9F9D-4425-BE84-3AE85546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Food Security in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E29B5-7E55-9B36-5423-6C6633587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36229"/>
            <a:ext cx="1108868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security means all people always access enough safe and nutritious food.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faces food insecurity due to climate shocks, poverty, weak systems, and rising prices.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food security requires strong planning, better farming, and reliable supply chain systems.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Government, farmers, traders, and communities must work together for lasting food security.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increases floods and droughts, reducing crop production across vulnerable farming regions.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Ensuring stable food supply is essential for national stability, economic strength, and public welfare.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needs modern strategies to produce, store, and distribute food efficiently nationwide.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66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CB8AA-D682-75B2-E12B-598138166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9949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Agricultural Productivity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1305C-375E-CF8B-C8C4-2F6E5E8A0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08" y="1074723"/>
            <a:ext cx="11666392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Raising agricultural productivity increases food supply and reduces pressure on limited farmlands.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Farmers need access to improved seeds, quality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fertilisers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modern farming equipment nationwide.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help farmers learn new techniques for better planting and harvesting practices.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 irrigation systems reduce water waste and increase crop output in water-scarce areas.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must invest in research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developing high-yield and climate-resilient crop varieties.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credit access helps small farmers buy inputs and expand their farm productivity effectively.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extension services guide farmers, solve problems, and improve decision-making during cultivation.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16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B3BB-8FF3-1664-E9BC-0CF208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1" y="335571"/>
            <a:ext cx="10273526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Food Storage and Distribution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8017F2-1178-7E61-0D81-4B153FB612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0930" y="1736101"/>
            <a:ext cx="1095524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storage facilities reduce post-harvest losses and protect food from pests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Cold-chain systems keep vegetables, fruits, meat, and dairy fresh during long transport periods.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Digital supply chains track food movement, reducing delays and preventing sudden market shortages.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Expanding rural roads ensures farmers quickly deliver produce to markets without spoilage risks.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monitoring prevents hoarding and ensures fair distribution of essential food items.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Building large grain reserves helps maintain stable supply during emergencies or climate disasters.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wholesale markets connect farmers and retailers, lowering costs and reducing food waste.</a:t>
            </a:r>
          </a:p>
        </p:txBody>
      </p:sp>
    </p:spTree>
    <p:extLst>
      <p:ext uri="{BB962C8B-B14F-4D97-AF65-F5344CB8AC3E}">
        <p14:creationId xmlns:p14="http://schemas.microsoft.com/office/powerpoint/2010/main" val="3642764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90EB1-9D48-6DCF-86DB-E34C684CD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50" y="229435"/>
            <a:ext cx="10560605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Enhancing Food Access for Vulnerable Groups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C46BB9-1B56-63D7-A2A7-9F8E53D3A3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3632" y="1427757"/>
            <a:ext cx="1144473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protection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provide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subsidised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food to families facing hunger or extreme poverty.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School meal schemes improve children's nutrition and support attendance in remote rural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Cash transfer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help poor households buy essential foods during inflation or crises.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Community kitchens supply affordable meals to people unable to cook at home daily.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Nutrition awareness campaigns educate families about balanced diets and healthy food choices.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Women’s empowerment improves household food decisions and ensures children receive nutritious meals.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Inclusive policies ensure remote communities receive equal access to essential food supplies.</a:t>
            </a:r>
          </a:p>
        </p:txBody>
      </p:sp>
    </p:spTree>
    <p:extLst>
      <p:ext uri="{BB962C8B-B14F-4D97-AF65-F5344CB8AC3E}">
        <p14:creationId xmlns:p14="http://schemas.microsoft.com/office/powerpoint/2010/main" val="4268555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5ACA6-1E7A-E53C-EDAD-CC2F8FA65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 Sustainable Farming Practices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70CE61-1CCC-474B-AB46-19C7C25402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8949" y="1683127"/>
            <a:ext cx="11702242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 farming protects soil health, water resources, and long-term agricultural productivity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Crop rotation reduces pests, improves soil fertility, and increases overall sustainable crop yields.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fertilisers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decrease chemical use and protect human health along with natural ecosystems.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Water-saving methods like drip irrigation ensure efficient use for crops in dry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Agroforestry supports biodiversity, protects land, and provides extra income for rural farmers.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Climate-smart agriculture prepares farmers for unpredictable weather and strengthens food 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Reduced pesticide use protects pollinators which are essential for strong agricultural production.</a:t>
            </a:r>
          </a:p>
        </p:txBody>
      </p:sp>
    </p:spTree>
    <p:extLst>
      <p:ext uri="{BB962C8B-B14F-4D97-AF65-F5344CB8AC3E}">
        <p14:creationId xmlns:p14="http://schemas.microsoft.com/office/powerpoint/2010/main" val="190198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D5B0-6544-9550-D902-3DA24FEA2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91" y="144374"/>
            <a:ext cx="10706986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Governance and Policy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614D8-922C-D245-6FB3-17D54C573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77" y="1085355"/>
            <a:ext cx="11088688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food policies ensure coordinated planning, monitoring, and response to food insecurity challenges.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must maintain reliable data systems for forecasting shortages and planning interventions.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regulation of markets stops price manipulation and ensures affordable food for everyone.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plans help communities recover quickly after floods, droughts, and other natural disasters.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Public-private partnerships support innovation, investment, and faster development in the food sector.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Provincial coordination ensures consistent strategies across regions for effective food management.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cooperation helps Pakistan access technology, funding, and training for food security.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82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2CEBA-4B2B-6D70-BE63-5509B8C5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26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644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Approaches to Managing Food Security in Pakistan</vt:lpstr>
      <vt:lpstr>Understanding Food Security in Pakistan</vt:lpstr>
      <vt:lpstr>Improving Agricultural Productivity</vt:lpstr>
      <vt:lpstr>Strengthening Food Storage and Distribution</vt:lpstr>
      <vt:lpstr>Enhancing Food Access for Vulnerable Groups</vt:lpstr>
      <vt:lpstr>Promoting Sustainable Farming Practices</vt:lpstr>
      <vt:lpstr>Strengthening Governance and Policy Measures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2025-11-30T09:20:08Z</dcterms:created>
  <dcterms:modified xsi:type="dcterms:W3CDTF">2025-11-30T09:34:52Z</dcterms:modified>
</cp:coreProperties>
</file>