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3" r:id="rId7"/>
    <p:sldId id="258" r:id="rId8"/>
    <p:sldId id="264" r:id="rId9"/>
    <p:sldId id="259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9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78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41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97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14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77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3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73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5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3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2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1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9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7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2A0BC54-D1D1-40A5-8A35-4DEFFBCF44B3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09610-748E-4A96-B1FA-1617D2F7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70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98F6A-2DEA-BD12-DA06-913AA04EC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873642"/>
            <a:ext cx="12191999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Relief, Drainage and Hydro-Meteorological Hazards of Pakistan</a:t>
            </a:r>
          </a:p>
        </p:txBody>
      </p:sp>
    </p:spTree>
    <p:extLst>
      <p:ext uri="{BB962C8B-B14F-4D97-AF65-F5344CB8AC3E}">
        <p14:creationId xmlns:p14="http://schemas.microsoft.com/office/powerpoint/2010/main" val="731726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C572-3386-93C9-45C8-891D8C63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4" y="12310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Relief and Drainage of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50671A6-61A1-3F46-1D03-33D87C574D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5237" y="1200024"/>
            <a:ext cx="11896763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land has mountains, plateaus, plains, deserts, and coastal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Northern mountains include Himalayas, Karakoram, and Hindu Kush mountain ranges.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mountains cover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plateau and dry rugged terrain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 Plain stretches from north to south, formed by river deposits over centuries.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Thar Desert lies in the southeast, mostly sandy with scarce rainfall and vegetation.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Coastal areas stretch along the Arabian Sea with sandy beaches and mangrove forests.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relief affects population distribution, agriculture, and natural hazard occurrence across Pakistan.</a:t>
            </a:r>
          </a:p>
        </p:txBody>
      </p:sp>
    </p:spTree>
    <p:extLst>
      <p:ext uri="{BB962C8B-B14F-4D97-AF65-F5344CB8AC3E}">
        <p14:creationId xmlns:p14="http://schemas.microsoft.com/office/powerpoint/2010/main" val="1829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DA87FBFD-65A3-A07E-F219-F383F37069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23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81EC-8696-4929-106C-45EECB8D0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74" y="2613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Indus River System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8D1EB-34E0-BE12-99C1-730F79E4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74" y="1331259"/>
            <a:ext cx="11993526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Indus River is Pakistan’s lifeline, flowing from Tibet through entire country.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starts in the Himalayas and enters Pakistan through Gilgit-Baltistan mountainous region.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tributaries include Jhelum, Chenab, Ravi, Beas, and Sutlej Rivers.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rivers form the Indus Basin, supporting agriculture, industry, and hydroelectric power.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River water is managed by dams like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Tarbela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Mangla for irrigation control.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 River finally flows into the Arabian Sea forming wide deltaic coastline.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Floods along the Indus are common during summer monsoon and glacier melting.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790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8AA2B1D-6D87-D9C0-A893-3398A0B2E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2000" cy="698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36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A1BF-F6D3-EB2A-3309-43D51100B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330320"/>
            <a:ext cx="1040111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Jhelum River and Its Drainage Features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DA4060-04AB-8C9C-01B1-7CE3C3E418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7852" y="1477023"/>
            <a:ext cx="1187414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Jhelum River originates from Indian-administered Kashmir near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Verinag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Spring source.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flows through hilly areas and joins Chenab River near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Trimmu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river passes through important cities like Muzaffarabad and Mangla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Mangla Dam built on Jhelum provides irrigation water and hydroelectric energy production.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Floods occur during heavy rains and glacier melting in northern highlands every year.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Jhelum’s basin supports fertile farmlands and dense rural settlements along its banks.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river plays major role in Punjab’s agriculture and canal irrigation system.</a:t>
            </a:r>
          </a:p>
        </p:txBody>
      </p:sp>
    </p:spTree>
    <p:extLst>
      <p:ext uri="{BB962C8B-B14F-4D97-AF65-F5344CB8AC3E}">
        <p14:creationId xmlns:p14="http://schemas.microsoft.com/office/powerpoint/2010/main" val="319744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2BF6-B34C-4E4B-19B4-C9758987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3" y="22943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Chenab, Ravi and Sutlej Floodplains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9420723-F2B8-EF2F-C05C-9D4F6561E6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9326" y="1326813"/>
            <a:ext cx="1188819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Chenab River joins Ravi and Sutlej, forming rich fertile floodplains in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plains are called “Doabs” meaning lands between two major rivers.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Floodplains receive fertile alluvial soil deposits during annual monsoon flooding periods.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crops grown include wheat, cotton, rice, and sugarcane in productive lands.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Floods sometimes destroy crops and houses but also replenish soil fertility naturally.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Embankments and barrages regulate river flow reducing flood risks and irrigation shortages.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plains support dense population and major agricultural settlements in central Pakistan.</a:t>
            </a:r>
          </a:p>
        </p:txBody>
      </p:sp>
    </p:spTree>
    <p:extLst>
      <p:ext uri="{BB962C8B-B14F-4D97-AF65-F5344CB8AC3E}">
        <p14:creationId xmlns:p14="http://schemas.microsoft.com/office/powerpoint/2010/main" val="595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FB140-B40A-DBB7-C9A5-AEDB1284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Indus Deltaic Coastline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9F68FC-AFAE-702C-8854-80EB8EAD94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299" y="1200024"/>
            <a:ext cx="11811702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 River ends at Arabian Sea forming wide delta with distributary channels.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Indus Delta covers Sindh coastal areas with mangroves and mudflats ecosystems.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provides breeding ground for fish, shrimp, and many aquatic species regionally.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river flow causes delta shrinkage, salinity, and loss of biodiversity.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Karachi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face coastal erosion and sea-level rise threats frequently.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Cyclones from Arabian Sea often hit delta region causing flooding and property damage.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Delta management requires better water sharing and mangrove restoration environmental efforts.</a:t>
            </a:r>
          </a:p>
        </p:txBody>
      </p:sp>
    </p:spTree>
    <p:extLst>
      <p:ext uri="{BB962C8B-B14F-4D97-AF65-F5344CB8AC3E}">
        <p14:creationId xmlns:p14="http://schemas.microsoft.com/office/powerpoint/2010/main" val="81069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E846-F08D-3676-D153-0D4C3D68D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26980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Hydro-Meteorological Hazards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0FC1AC8-8F39-48F9-D75A-F20342ABC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7079" y="1299251"/>
            <a:ext cx="11904922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Hydro-meteorological hazards include floods, droughts, cyclones, and heavy monsoon rainfall events.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Riverine floods mainly occur along Indus and its tributaries during monsoon season.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Flash floods affect hilly northern regions due to glacier melt and cloudburst rains.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Droughts mostly hit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Thar Desert due to low and irregular rainfall.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Cyclones and coastal flooding affect Sindh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coasts during tropical disturbances.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increasing glacier melting and irregular rain patterns intensify hazard impacts.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Disaster preparedness, early warnings, and afforestation help reduce these hazards’ impacts.</a:t>
            </a:r>
          </a:p>
        </p:txBody>
      </p:sp>
    </p:spTree>
    <p:extLst>
      <p:ext uri="{BB962C8B-B14F-4D97-AF65-F5344CB8AC3E}">
        <p14:creationId xmlns:p14="http://schemas.microsoft.com/office/powerpoint/2010/main" val="3132000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1A31189C223348B49B2B7FE7B5CA6D" ma:contentTypeVersion="11" ma:contentTypeDescription="Create a new document." ma:contentTypeScope="" ma:versionID="5997d9b4eecee0afb0729305a405e078">
  <xsd:schema xmlns:xsd="http://www.w3.org/2001/XMLSchema" xmlns:xs="http://www.w3.org/2001/XMLSchema" xmlns:p="http://schemas.microsoft.com/office/2006/metadata/properties" xmlns:ns3="b0f437b7-d224-43fe-8848-8fa54d4465f8" targetNamespace="http://schemas.microsoft.com/office/2006/metadata/properties" ma:root="true" ma:fieldsID="4a48dd8c23cce1e1e42629f54cdd3d5b" ns3:_="">
    <xsd:import namespace="b0f437b7-d224-43fe-8848-8fa54d4465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f437b7-d224-43fe-8848-8fa54d4465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0f437b7-d224-43fe-8848-8fa54d4465f8" xsi:nil="true"/>
  </documentManagement>
</p:properties>
</file>

<file path=customXml/itemProps1.xml><?xml version="1.0" encoding="utf-8"?>
<ds:datastoreItem xmlns:ds="http://schemas.openxmlformats.org/officeDocument/2006/customXml" ds:itemID="{2C49F64D-725D-4CB1-BE26-B29B3941D3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BA48C7-402D-402F-88B5-29AA8BA193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f437b7-d224-43fe-8848-8fa54d4465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F09B81-B765-45EA-A79B-0633BAC72CC4}">
  <ds:schemaRefs>
    <ds:schemaRef ds:uri="b0f437b7-d224-43fe-8848-8fa54d4465f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</TotalTime>
  <Words>612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Century Gothic</vt:lpstr>
      <vt:lpstr>Times New Roman</vt:lpstr>
      <vt:lpstr>Wingdings</vt:lpstr>
      <vt:lpstr>Wingdings 3</vt:lpstr>
      <vt:lpstr>Ion</vt:lpstr>
      <vt:lpstr>Relief, Drainage and Hydro-Meteorological Hazards of Pakistan</vt:lpstr>
      <vt:lpstr>Relief and Drainage of Pakistan</vt:lpstr>
      <vt:lpstr>PowerPoint Presentation</vt:lpstr>
      <vt:lpstr>The Indus River System Overview</vt:lpstr>
      <vt:lpstr>PowerPoint Presentation</vt:lpstr>
      <vt:lpstr>The Jhelum River and Its Drainage Features</vt:lpstr>
      <vt:lpstr>Chenab, Ravi and Sutlej Floodplains</vt:lpstr>
      <vt:lpstr>The Indus Deltaic Coastline</vt:lpstr>
      <vt:lpstr>Hydro-Meteorological Hazards in Pakistan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2025-11-07T11:14:36Z</dcterms:created>
  <dcterms:modified xsi:type="dcterms:W3CDTF">2025-11-07T12:00:03Z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0x0101003B1A31189C223348B49B2B7FE7B5CA6D</vt:lpwstr>
  </property>
</Properties>
</file>