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959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68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993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2613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017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2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12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47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2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0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79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09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80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67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1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70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5D72EF5-B891-48C9-AE16-39F76785493B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4AB19-3CF2-47EF-A24D-515C058373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0164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A616A-76BF-53F1-A8D5-4B27429C1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660991"/>
            <a:ext cx="11919097" cy="3329581"/>
          </a:xfrm>
        </p:spPr>
        <p:txBody>
          <a:bodyPr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Renewable and Non-Renewable Energy Landscape</a:t>
            </a:r>
          </a:p>
        </p:txBody>
      </p:sp>
    </p:spTree>
    <p:extLst>
      <p:ext uri="{BB962C8B-B14F-4D97-AF65-F5344CB8AC3E}">
        <p14:creationId xmlns:p14="http://schemas.microsoft.com/office/powerpoint/2010/main" val="300448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056AE-BC9F-9825-7FA7-DFC1DF444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21" y="47398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Pakistan’s Energy Resources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9360AD7-E51F-56E6-F5F7-0E4F060DC6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0121" y="1463622"/>
            <a:ext cx="12021879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uses diverse energy resources shaping national development and overall economic stability today.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resources include renewable and non-renewable types with different availability across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Energy shortages create major challenges affecting industry, households, agriculture and service sectors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energy mix depends heavily on imported fuels increasing vulnerability to global market volatility.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resource development is essential for achieving long-term energy security and national stability.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Effective planning helps balance environmental concerns with economic and industrial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modernisation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strategies.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resource distribution supports better policy choices for Pakistan’s sustainable energy future.</a:t>
            </a:r>
          </a:p>
        </p:txBody>
      </p:sp>
    </p:spTree>
    <p:extLst>
      <p:ext uri="{BB962C8B-B14F-4D97-AF65-F5344CB8AC3E}">
        <p14:creationId xmlns:p14="http://schemas.microsoft.com/office/powerpoint/2010/main" val="2534089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2933C-E837-F110-B85D-5F9D590CB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19" y="452718"/>
            <a:ext cx="10167201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Renewable Energy Characteristics in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17A4CF0-0EF6-7562-CF4A-98464D8E5B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2019" y="1563842"/>
            <a:ext cx="11897832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Renewable resources offer cleaner options for addressing Pakistan’s severe pollution and climate impacts.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has strong potential for solar, wind, biomass and hydropower across various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 resources reduce dependence on expensive imported fuels and improve national energy security.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Renewable energy projects create jobs and support economic development in underserved rural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policies encourage renewable investment through incentives, net-metering and private partnerships.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climate conditions support large-scale solar adoption especially in southern and western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Expanding renewables helps Pakistan meet global climate commitments and environmental protection goals.</a:t>
            </a:r>
          </a:p>
        </p:txBody>
      </p:sp>
    </p:spTree>
    <p:extLst>
      <p:ext uri="{BB962C8B-B14F-4D97-AF65-F5344CB8AC3E}">
        <p14:creationId xmlns:p14="http://schemas.microsoft.com/office/powerpoint/2010/main" val="948998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049B6-003F-2B16-FAF0-E8F554DF7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80" y="335760"/>
            <a:ext cx="11049703" cy="1400530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Renewable Resource Example – Solar Energy in Pakistan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3E09F-DB4E-0E54-BBB8-364C07461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16" y="1331259"/>
            <a:ext cx="12110484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receives abundant sunlight year-round making solar energy highly practical and affordable.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Southern Punjab,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Sindh provide ideal conditions for utility-scale solar power development.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systems support remote villages by providing electricity where grid networks remain unavailable.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government encourages household solar through net-metering and reduced equipment import duties.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power reduces load on national grid and supports stable electricity supply during peak hours.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Falling solar prices increase accessibility enabling small businesses and farmers to reduce energy costs.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Solar energy strengthens resilience by reducing dependence on fluctuating global oil markets.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951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475D2-EFE6-4AD6-ED00-2213BAAB9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21" y="229434"/>
            <a:ext cx="9880713" cy="1400530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Non-Renewable Energy Characteristics in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E14E51D-2109-0F6E-5B5F-2D0BB28A986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5870" y="1310987"/>
            <a:ext cx="11716009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relies heavily on oil, natural gas and coal for primary energy consumption.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Domestic reserves are limited causing reliance on expensive imports from international markets frequently.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Non-renewable resources release emissions worsening Pakistan’s climate, health and environmental challenges.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Resource shortages impact industries by causing power outages and slowing national economic growth.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Geographical distribution of resources is uneven creating regional disparities in energy availability.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Rising demand increases pressure on declining domestic gas fields requiring urgent diversification strategies.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Dependence on fossil fuels remains high despite government plans encouraging renewable energy transition.</a:t>
            </a:r>
          </a:p>
        </p:txBody>
      </p:sp>
    </p:spTree>
    <p:extLst>
      <p:ext uri="{BB962C8B-B14F-4D97-AF65-F5344CB8AC3E}">
        <p14:creationId xmlns:p14="http://schemas.microsoft.com/office/powerpoint/2010/main" val="3705579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09B49-7A50-51F3-D734-455756673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36" y="282597"/>
            <a:ext cx="9404723" cy="1400530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Non-Renewable Resource Example – Natural Gas in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5097DA9-64DB-3B62-4B5A-A174F66CF2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7014" y="1399914"/>
            <a:ext cx="1141209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Natural gas is Pakistan’s most widely used non-renewable energy source for households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Major reserves exist in Sindh,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Khyber Pakhtunkhwa supporting national supply.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Domestic production is decreasing while demand continues rising across industrial and residential sectors.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Shortages lead to winter gas crises causing severe hardships for households and businesses.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increasingly imports LNG which raises costs and impacts national trade deficit adversely.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Inefficient distribution and outdated pipelines further worsen supply issues across multiple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explores alternatives to reduce overdependence on strained natural gas resources.</a:t>
            </a:r>
          </a:p>
        </p:txBody>
      </p:sp>
    </p:spTree>
    <p:extLst>
      <p:ext uri="{BB962C8B-B14F-4D97-AF65-F5344CB8AC3E}">
        <p14:creationId xmlns:p14="http://schemas.microsoft.com/office/powerpoint/2010/main" val="2017466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877B5-620E-BAC9-1039-A0C2B0F82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28" y="388923"/>
            <a:ext cx="9404723" cy="1400530"/>
          </a:xfrm>
        </p:spPr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and Exploitation of Pakistan’s Energy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673771F-E6A2-6629-F468-EC761414BA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2828" y="1644463"/>
            <a:ext cx="11570796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Renewable potential highly concentrated in Sindh wind corridors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Balochistan’s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extensive solar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Hydropower resources mainly located in northern Pakistan enabling strong generation possibilities there.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Oil and gas reserves distributed unevenly with significant deposits in Sindh and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Exploitation often hindered by security challenges, outdated technology and limited investment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Renewable exploitation rising because costs decreasing and government policies supporting green projects.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Non-renewable exploitation continues due to existing infrastructure and high national energy demand.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Balanced exploration and regulation essential for sustainable development and energy independence goals.</a:t>
            </a:r>
          </a:p>
        </p:txBody>
      </p:sp>
    </p:spTree>
    <p:extLst>
      <p:ext uri="{BB962C8B-B14F-4D97-AF65-F5344CB8AC3E}">
        <p14:creationId xmlns:p14="http://schemas.microsoft.com/office/powerpoint/2010/main" val="1387928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72316-68C8-A3AF-F8F2-50247EEDAA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727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</TotalTime>
  <Words>627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Pakistan’s Renewable and Non-Renewable Energy Landscape</vt:lpstr>
      <vt:lpstr>Overview of Pakistan’s Energy Resources</vt:lpstr>
      <vt:lpstr>Renewable Energy Characteristics in Pakistan</vt:lpstr>
      <vt:lpstr>Renewable Resource Example – Solar Energy in Pakistan</vt:lpstr>
      <vt:lpstr>Non-Renewable Energy Characteristics in Pakistan</vt:lpstr>
      <vt:lpstr>Non-Renewable Resource Example – Natural Gas in Pakistan</vt:lpstr>
      <vt:lpstr>Distribution and Exploitation of Pakistan’s Energy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2025-11-19T12:01:50Z</dcterms:created>
  <dcterms:modified xsi:type="dcterms:W3CDTF">2025-11-19T12:18:39Z</dcterms:modified>
</cp:coreProperties>
</file>