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C41F-F42F-44F3-B545-87339F90D118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AE797-382A-4137-85DA-4DF9BFE3B7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06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C41F-F42F-44F3-B545-87339F90D118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AE797-382A-4137-85DA-4DF9BFE3B7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588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C41F-F42F-44F3-B545-87339F90D118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AE797-382A-4137-85DA-4DF9BFE3B7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96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C41F-F42F-44F3-B545-87339F90D118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AE797-382A-4137-85DA-4DF9BFE3B703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941264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C41F-F42F-44F3-B545-87339F90D118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AE797-382A-4137-85DA-4DF9BFE3B7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5599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C41F-F42F-44F3-B545-87339F90D118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AE797-382A-4137-85DA-4DF9BFE3B7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6239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C41F-F42F-44F3-B545-87339F90D118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AE797-382A-4137-85DA-4DF9BFE3B7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8591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C41F-F42F-44F3-B545-87339F90D118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AE797-382A-4137-85DA-4DF9BFE3B7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430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C41F-F42F-44F3-B545-87339F90D118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AE797-382A-4137-85DA-4DF9BFE3B7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774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C41F-F42F-44F3-B545-87339F90D118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AE797-382A-4137-85DA-4DF9BFE3B7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371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C41F-F42F-44F3-B545-87339F90D118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AE797-382A-4137-85DA-4DF9BFE3B7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8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C41F-F42F-44F3-B545-87339F90D118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AE797-382A-4137-85DA-4DF9BFE3B7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572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C41F-F42F-44F3-B545-87339F90D118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AE797-382A-4137-85DA-4DF9BFE3B7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191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C41F-F42F-44F3-B545-87339F90D118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AE797-382A-4137-85DA-4DF9BFE3B7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765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C41F-F42F-44F3-B545-87339F90D118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AE797-382A-4137-85DA-4DF9BFE3B7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662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C41F-F42F-44F3-B545-87339F90D118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AE797-382A-4137-85DA-4DF9BFE3B7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355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C41F-F42F-44F3-B545-87339F90D118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AE797-382A-4137-85DA-4DF9BFE3B7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68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7A0C41F-F42F-44F3-B545-87339F90D118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AE797-382A-4137-85DA-4DF9BFE3B7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7645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01DAE-5DE1-9462-43F2-44E61986CE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8630" y="490870"/>
            <a:ext cx="9381910" cy="3329581"/>
          </a:xfrm>
        </p:spPr>
        <p:txBody>
          <a:bodyPr/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Pakistan’s Economy Primary Sector &amp; Strategies for Higher Agricultural Output</a:t>
            </a:r>
          </a:p>
        </p:txBody>
      </p:sp>
    </p:spTree>
    <p:extLst>
      <p:ext uri="{BB962C8B-B14F-4D97-AF65-F5344CB8AC3E}">
        <p14:creationId xmlns:p14="http://schemas.microsoft.com/office/powerpoint/2010/main" val="684807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692CF-CDB9-13EA-778C-D5EBE870C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16" y="250699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Overview of Pakistan’s Primary Sector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EF03C9D-686C-DE96-56CF-C04D6A1B655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52708" y="1277520"/>
            <a:ext cx="11939292" cy="4653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Primary sector forms backbone of Pakistan's economy by supporting national food production systems.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includes agriculture, fishing, forestry and livestock contributing significantly towards rural livelihoods nationwide.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Agriculture remains largest employer, providing important income opportunities for millions across Pakistan today.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Agricultural strength directly affects national food availability and general economic stability across regions.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Primary sector performance shapes poverty reduction efforts and overall national development planning outcomes.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Understanding sector challenges helps government adopt policies ensuring stronger growth and food security.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Improved primary sector systems support better market access and higher incomes for farmers.</a:t>
            </a:r>
          </a:p>
        </p:txBody>
      </p:sp>
    </p:spTree>
    <p:extLst>
      <p:ext uri="{BB962C8B-B14F-4D97-AF65-F5344CB8AC3E}">
        <p14:creationId xmlns:p14="http://schemas.microsoft.com/office/powerpoint/2010/main" val="633844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FFF6A-A34C-3608-61FE-972EBAA0C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6" y="218801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Need for Food Security in Pakistan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C4C9B0-3467-DC0C-6B95-27ABE133D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228" y="1331259"/>
            <a:ext cx="11841126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Food security ensures people have stable access to safe, nutritious and affordable food.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Growing population increases pressure on agriculture to produce more food every year sustainably.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Climate change worsens droughts, floods and heatwaves that reduce crop yields across Pakistan.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Food shortages raise prices, making nutritious meals difficult for poor families to afford.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Strong food systems help maintain national stability by preventing hunger and social unrest.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Ensuring food security supports healthier communities and improves overall economic productivity nationwide today.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Government must strengthen agriculture to guarantee long-term food supplies for all citizens nationwide.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575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CAC4E-A36C-6F84-B12E-D6139579D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39" y="263531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Land Rights Reforms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2A19BE7-FBAF-9782-FF6B-261FA436C16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75436" y="1463622"/>
            <a:ext cx="11841127" cy="3730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Fair land distribution helps farmers access farmland and improve their agricultural productivity levels.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Secure land ownership encourages farmers to invest in long-term soil fertility improvements programs.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Reforms reduce landlord exploitation and promote equal opportunities for smallholder farming families today.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Better land records prevent conflicts and support smoother farming operations across rural communities.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Modern mapping tools help verify property boundaries and reduce disputes among farming groups.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Land reforms improve credit access because clear ownership increases farmer trustworthiness for banks.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Strengthened land rights enable sustainable farming systems for long-term agricultural development growth nationwide.</a:t>
            </a:r>
          </a:p>
        </p:txBody>
      </p:sp>
    </p:spTree>
    <p:extLst>
      <p:ext uri="{BB962C8B-B14F-4D97-AF65-F5344CB8AC3E}">
        <p14:creationId xmlns:p14="http://schemas.microsoft.com/office/powerpoint/2010/main" val="1063604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75F17-E48F-06DD-95C3-CA56B02BC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48" y="207047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Plant Breeding and Crop Improvement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91BF93-7EED-31EE-DD50-730F4A9C7B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708" y="1331259"/>
            <a:ext cx="11803544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Plant breeding develops stronger crop varieties that survive harsh weather and resist diseases.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Improved seeds give higher yields, supporting better food supplies for rising populations nationwide.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Breeding programs create crops needing less water, helping farmers during frequent drought seasons.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centres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develop climate-smart crops that grow well in Pakistan’s diverse environments today.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Disease-resistant crops lower losses and reduce pesticide dependence among small and large farmers.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High-yield seeds help farmers earn more income by increasing total harvest each year.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Better crop genetics support sustainable farming practices that improve soil health over time.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230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DE23C-B93A-5578-D03A-FC1826F17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972" y="282597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Management and Technology Use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A034655-5217-1F7B-9342-FE068B76F01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73972" y="1604235"/>
            <a:ext cx="11918028" cy="4191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Efficient irrigation systems reduce water waste and increase crop yields across farming regions.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Drip irrigation saves water by delivering moisture directly to plant roots efficiently daily.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Lining canals prevents seepage losses and improves reliable water supply for farmers nationwide.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Rainwater harvesting stores excess rainfall for use during dry months and drought periods.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Intermediate technology offers simple tools improving farm productivity without high investment requirements today.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Solar pumps reduce fuel costs and ensure constant water availability for agricultural activities.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Good water management improves food production and strengthens farmer resilience during environmental challenges.</a:t>
            </a:r>
          </a:p>
        </p:txBody>
      </p:sp>
    </p:spTree>
    <p:extLst>
      <p:ext uri="{BB962C8B-B14F-4D97-AF65-F5344CB8AC3E}">
        <p14:creationId xmlns:p14="http://schemas.microsoft.com/office/powerpoint/2010/main" val="3032494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15811-ADF2-E034-ED98-E7AE0DD75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880122" cy="1400530"/>
          </a:xfrm>
        </p:spPr>
        <p:txBody>
          <a:bodyPr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Fertilisers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Pesticides and Farmer Education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1D0486-99E7-E82C-D66B-20F00D8174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733941"/>
            <a:ext cx="10706986" cy="419548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Balanced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fertiliser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use improves soil nutrients and supports higher crop yields every season.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Pesticides control harmful pests but require careful handling to protect human health properly.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Excess chemical use harms soil; farmers need training for safe sustainable practices everywhere.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Farmer education improves knowledge about seeds, soils, machinery and modern production techniques nationwide.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Extension services guide farmers through new methods that increase productivity and reduce losses.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Training programs build confidence and encourage farmers to adopt advanced modern agricultural technologies.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Educated farmers make better decisions improving crop quality and ensuring stronger food security.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236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7F4C88-248C-85C3-0D3B-3FCE1F2029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107" y="2478220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9030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17</TotalTime>
  <Words>642</Words>
  <Application>Microsoft Office PowerPoint</Application>
  <PresentationFormat>Widescreen</PresentationFormat>
  <Paragraphs>50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Century Gothic</vt:lpstr>
      <vt:lpstr>Times New Roman</vt:lpstr>
      <vt:lpstr>Wingdings</vt:lpstr>
      <vt:lpstr>Wingdings 3</vt:lpstr>
      <vt:lpstr>Ion</vt:lpstr>
      <vt:lpstr>Pakistan’s Economy Primary Sector &amp; Strategies for Higher Agricultural Output</vt:lpstr>
      <vt:lpstr>Overview of Pakistan’s Primary Sector</vt:lpstr>
      <vt:lpstr>Need for Food Security in Pakistan</vt:lpstr>
      <vt:lpstr>Land Rights Reforms</vt:lpstr>
      <vt:lpstr>Plant Breeding and Crop Improvement</vt:lpstr>
      <vt:lpstr>Water Management and Technology Use</vt:lpstr>
      <vt:lpstr>Fertilisers, Pesticides and Farmer Education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2025-11-29T15:41:49Z</dcterms:created>
  <dcterms:modified xsi:type="dcterms:W3CDTF">2025-11-29T15:58:52Z</dcterms:modified>
</cp:coreProperties>
</file>